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5" r:id="rId2"/>
    <p:sldId id="276" r:id="rId3"/>
    <p:sldId id="277" r:id="rId4"/>
    <p:sldId id="278" r:id="rId5"/>
    <p:sldId id="279" r:id="rId6"/>
    <p:sldId id="280" r:id="rId7"/>
    <p:sldId id="283" r:id="rId8"/>
    <p:sldId id="284" r:id="rId9"/>
    <p:sldId id="281" r:id="rId10"/>
    <p:sldId id="282" r:id="rId11"/>
    <p:sldId id="285" r:id="rId12"/>
    <p:sldId id="286" r:id="rId13"/>
    <p:sldId id="261" r:id="rId14"/>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419"/>
    <p:restoredTop sz="96739"/>
  </p:normalViewPr>
  <p:slideViewPr>
    <p:cSldViewPr>
      <p:cViewPr varScale="1">
        <p:scale>
          <a:sx n="46" d="100"/>
          <a:sy n="46" d="100"/>
        </p:scale>
        <p:origin x="-636" y="-10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ABFAD33-DB2A-A04B-B869-74796E4B1480}" type="datetimeFigureOut">
              <a:rPr lang="en-US" smtClean="0"/>
              <a:pPr/>
              <a:t>12/16/2019</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D5275BD4-71FF-C342-9E2D-8698A84562FF}" type="slidenum">
              <a:rPr lang="en-US" smtClean="0"/>
              <a:pPr/>
              <a:t>‹#›</a:t>
            </a:fld>
            <a:endParaRPr lang="en-US"/>
          </a:p>
        </p:txBody>
      </p:sp>
    </p:spTree>
    <p:extLst>
      <p:ext uri="{BB962C8B-B14F-4D97-AF65-F5344CB8AC3E}">
        <p14:creationId xmlns:p14="http://schemas.microsoft.com/office/powerpoint/2010/main" xmlns="" val="172695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1</a:t>
            </a:fld>
            <a:endParaRPr lang="en-US"/>
          </a:p>
        </p:txBody>
      </p:sp>
    </p:spTree>
    <p:extLst>
      <p:ext uri="{BB962C8B-B14F-4D97-AF65-F5344CB8AC3E}">
        <p14:creationId xmlns:p14="http://schemas.microsoft.com/office/powerpoint/2010/main" xmlns="" val="208442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10</a:t>
            </a:fld>
            <a:endParaRPr lang="en-US"/>
          </a:p>
        </p:txBody>
      </p:sp>
    </p:spTree>
    <p:extLst>
      <p:ext uri="{BB962C8B-B14F-4D97-AF65-F5344CB8AC3E}">
        <p14:creationId xmlns:p14="http://schemas.microsoft.com/office/powerpoint/2010/main" xmlns="" val="208442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11</a:t>
            </a:fld>
            <a:endParaRPr lang="en-US"/>
          </a:p>
        </p:txBody>
      </p:sp>
    </p:spTree>
    <p:extLst>
      <p:ext uri="{BB962C8B-B14F-4D97-AF65-F5344CB8AC3E}">
        <p14:creationId xmlns:p14="http://schemas.microsoft.com/office/powerpoint/2010/main" xmlns="" val="208442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12</a:t>
            </a:fld>
            <a:endParaRPr lang="en-US"/>
          </a:p>
        </p:txBody>
      </p:sp>
    </p:spTree>
    <p:extLst>
      <p:ext uri="{BB962C8B-B14F-4D97-AF65-F5344CB8AC3E}">
        <p14:creationId xmlns:p14="http://schemas.microsoft.com/office/powerpoint/2010/main" xmlns="" val="208442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13</a:t>
            </a:fld>
            <a:endParaRPr lang="en-US"/>
          </a:p>
        </p:txBody>
      </p:sp>
    </p:spTree>
    <p:extLst>
      <p:ext uri="{BB962C8B-B14F-4D97-AF65-F5344CB8AC3E}">
        <p14:creationId xmlns:p14="http://schemas.microsoft.com/office/powerpoint/2010/main" xmlns="" val="208442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2</a:t>
            </a:fld>
            <a:endParaRPr lang="en-US"/>
          </a:p>
        </p:txBody>
      </p:sp>
    </p:spTree>
    <p:extLst>
      <p:ext uri="{BB962C8B-B14F-4D97-AF65-F5344CB8AC3E}">
        <p14:creationId xmlns:p14="http://schemas.microsoft.com/office/powerpoint/2010/main" xmlns="" val="208442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3</a:t>
            </a:fld>
            <a:endParaRPr lang="en-US"/>
          </a:p>
        </p:txBody>
      </p:sp>
    </p:spTree>
    <p:extLst>
      <p:ext uri="{BB962C8B-B14F-4D97-AF65-F5344CB8AC3E}">
        <p14:creationId xmlns:p14="http://schemas.microsoft.com/office/powerpoint/2010/main" xmlns="" val="208442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4</a:t>
            </a:fld>
            <a:endParaRPr lang="en-US"/>
          </a:p>
        </p:txBody>
      </p:sp>
    </p:spTree>
    <p:extLst>
      <p:ext uri="{BB962C8B-B14F-4D97-AF65-F5344CB8AC3E}">
        <p14:creationId xmlns:p14="http://schemas.microsoft.com/office/powerpoint/2010/main" xmlns="" val="208442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5</a:t>
            </a:fld>
            <a:endParaRPr lang="en-US"/>
          </a:p>
        </p:txBody>
      </p:sp>
    </p:spTree>
    <p:extLst>
      <p:ext uri="{BB962C8B-B14F-4D97-AF65-F5344CB8AC3E}">
        <p14:creationId xmlns:p14="http://schemas.microsoft.com/office/powerpoint/2010/main" xmlns="" val="2084420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6</a:t>
            </a:fld>
            <a:endParaRPr lang="en-US"/>
          </a:p>
        </p:txBody>
      </p:sp>
    </p:spTree>
    <p:extLst>
      <p:ext uri="{BB962C8B-B14F-4D97-AF65-F5344CB8AC3E}">
        <p14:creationId xmlns:p14="http://schemas.microsoft.com/office/powerpoint/2010/main" xmlns="" val="208442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7</a:t>
            </a:fld>
            <a:endParaRPr lang="en-US"/>
          </a:p>
        </p:txBody>
      </p:sp>
    </p:spTree>
    <p:extLst>
      <p:ext uri="{BB962C8B-B14F-4D97-AF65-F5344CB8AC3E}">
        <p14:creationId xmlns:p14="http://schemas.microsoft.com/office/powerpoint/2010/main" xmlns="" val="2084420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8</a:t>
            </a:fld>
            <a:endParaRPr lang="en-US"/>
          </a:p>
        </p:txBody>
      </p:sp>
    </p:spTree>
    <p:extLst>
      <p:ext uri="{BB962C8B-B14F-4D97-AF65-F5344CB8AC3E}">
        <p14:creationId xmlns:p14="http://schemas.microsoft.com/office/powerpoint/2010/main" xmlns="" val="208442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9</a:t>
            </a:fld>
            <a:endParaRPr lang="en-US"/>
          </a:p>
        </p:txBody>
      </p:sp>
    </p:spTree>
    <p:extLst>
      <p:ext uri="{BB962C8B-B14F-4D97-AF65-F5344CB8AC3E}">
        <p14:creationId xmlns:p14="http://schemas.microsoft.com/office/powerpoint/2010/main" xmlns="" val="208442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12/16/2019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034EA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12/16/2019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034EA2"/>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12/16/2019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034EA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12/16/2019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235" y="2243303"/>
            <a:ext cx="20098853" cy="730210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622855" y="842759"/>
            <a:ext cx="438666" cy="36079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839197" y="842692"/>
            <a:ext cx="64769" cy="169545"/>
          </a:xfrm>
          <a:custGeom>
            <a:avLst/>
            <a:gdLst/>
            <a:ahLst/>
            <a:cxnLst/>
            <a:rect l="l" t="t" r="r" b="b"/>
            <a:pathLst>
              <a:path w="64769" h="169544">
                <a:moveTo>
                  <a:pt x="64427" y="0"/>
                </a:moveTo>
                <a:lnTo>
                  <a:pt x="0" y="0"/>
                </a:lnTo>
                <a:lnTo>
                  <a:pt x="0" y="168979"/>
                </a:lnTo>
                <a:lnTo>
                  <a:pt x="64427" y="165544"/>
                </a:lnTo>
                <a:lnTo>
                  <a:pt x="64427" y="0"/>
                </a:lnTo>
                <a:close/>
              </a:path>
            </a:pathLst>
          </a:custGeom>
          <a:solidFill>
            <a:srgbClr val="96A5D4"/>
          </a:solidFill>
        </p:spPr>
        <p:txBody>
          <a:bodyPr wrap="square" lIns="0" tIns="0" rIns="0" bIns="0" rtlCol="0"/>
          <a:lstStyle/>
          <a:p>
            <a:endParaRPr/>
          </a:p>
        </p:txBody>
      </p:sp>
      <p:sp>
        <p:nvSpPr>
          <p:cNvPr id="19" name="bk object 19"/>
          <p:cNvSpPr/>
          <p:nvPr/>
        </p:nvSpPr>
        <p:spPr>
          <a:xfrm>
            <a:off x="1207038" y="853993"/>
            <a:ext cx="143510" cy="139700"/>
          </a:xfrm>
          <a:custGeom>
            <a:avLst/>
            <a:gdLst/>
            <a:ahLst/>
            <a:cxnLst/>
            <a:rect l="l" t="t" r="r" b="b"/>
            <a:pathLst>
              <a:path w="143509" h="139700">
                <a:moveTo>
                  <a:pt x="90363" y="111692"/>
                </a:moveTo>
                <a:lnTo>
                  <a:pt x="26774" y="111692"/>
                </a:lnTo>
                <a:lnTo>
                  <a:pt x="26774" y="139126"/>
                </a:lnTo>
                <a:lnTo>
                  <a:pt x="90363" y="136665"/>
                </a:lnTo>
                <a:lnTo>
                  <a:pt x="90363" y="111692"/>
                </a:lnTo>
                <a:close/>
              </a:path>
              <a:path w="143509" h="139700">
                <a:moveTo>
                  <a:pt x="143074" y="57307"/>
                </a:moveTo>
                <a:lnTo>
                  <a:pt x="0" y="57307"/>
                </a:lnTo>
                <a:lnTo>
                  <a:pt x="0" y="111692"/>
                </a:lnTo>
                <a:lnTo>
                  <a:pt x="143074" y="111692"/>
                </a:lnTo>
                <a:lnTo>
                  <a:pt x="143074" y="57307"/>
                </a:lnTo>
                <a:close/>
              </a:path>
              <a:path w="143509" h="139700">
                <a:moveTo>
                  <a:pt x="90363" y="0"/>
                </a:moveTo>
                <a:lnTo>
                  <a:pt x="26774" y="0"/>
                </a:lnTo>
                <a:lnTo>
                  <a:pt x="26774" y="57307"/>
                </a:lnTo>
                <a:lnTo>
                  <a:pt x="90363" y="57307"/>
                </a:lnTo>
                <a:lnTo>
                  <a:pt x="90363" y="0"/>
                </a:lnTo>
                <a:close/>
              </a:path>
            </a:pathLst>
          </a:custGeom>
          <a:solidFill>
            <a:srgbClr val="96A5D4"/>
          </a:solidFill>
        </p:spPr>
        <p:txBody>
          <a:bodyPr wrap="square" lIns="0" tIns="0" rIns="0" bIns="0" rtlCol="0"/>
          <a:lstStyle/>
          <a:p>
            <a:endParaRPr/>
          </a:p>
        </p:txBody>
      </p:sp>
      <p:sp>
        <p:nvSpPr>
          <p:cNvPr id="20" name="bk object 20"/>
          <p:cNvSpPr/>
          <p:nvPr/>
        </p:nvSpPr>
        <p:spPr>
          <a:xfrm>
            <a:off x="1653411" y="907118"/>
            <a:ext cx="135255" cy="72390"/>
          </a:xfrm>
          <a:custGeom>
            <a:avLst/>
            <a:gdLst/>
            <a:ahLst/>
            <a:cxnLst/>
            <a:rect l="l" t="t" r="r" b="b"/>
            <a:pathLst>
              <a:path w="135255" h="72390">
                <a:moveTo>
                  <a:pt x="63589" y="4167"/>
                </a:moveTo>
                <a:lnTo>
                  <a:pt x="0" y="4167"/>
                </a:lnTo>
                <a:lnTo>
                  <a:pt x="0" y="71955"/>
                </a:lnTo>
                <a:lnTo>
                  <a:pt x="111347" y="69055"/>
                </a:lnTo>
                <a:lnTo>
                  <a:pt x="112059" y="68877"/>
                </a:lnTo>
                <a:lnTo>
                  <a:pt x="112687" y="68584"/>
                </a:lnTo>
                <a:lnTo>
                  <a:pt x="119116" y="67181"/>
                </a:lnTo>
                <a:lnTo>
                  <a:pt x="125221" y="66500"/>
                </a:lnTo>
                <a:lnTo>
                  <a:pt x="135116" y="66500"/>
                </a:lnTo>
                <a:lnTo>
                  <a:pt x="135116" y="49370"/>
                </a:lnTo>
                <a:lnTo>
                  <a:pt x="63589" y="49370"/>
                </a:lnTo>
                <a:lnTo>
                  <a:pt x="63589" y="4167"/>
                </a:lnTo>
                <a:close/>
              </a:path>
              <a:path w="135255" h="72390">
                <a:moveTo>
                  <a:pt x="135116" y="0"/>
                </a:moveTo>
                <a:lnTo>
                  <a:pt x="109878" y="2653"/>
                </a:lnTo>
                <a:lnTo>
                  <a:pt x="90094" y="12445"/>
                </a:lnTo>
                <a:lnTo>
                  <a:pt x="74939" y="28358"/>
                </a:lnTo>
                <a:lnTo>
                  <a:pt x="63589" y="49370"/>
                </a:lnTo>
                <a:lnTo>
                  <a:pt x="135116" y="49370"/>
                </a:lnTo>
                <a:lnTo>
                  <a:pt x="135116" y="0"/>
                </a:lnTo>
                <a:close/>
              </a:path>
            </a:pathLst>
          </a:custGeom>
          <a:solidFill>
            <a:srgbClr val="96A5D4"/>
          </a:solidFill>
        </p:spPr>
        <p:txBody>
          <a:bodyPr wrap="square" lIns="0" tIns="0" rIns="0" bIns="0" rtlCol="0"/>
          <a:lstStyle/>
          <a:p>
            <a:endParaRPr/>
          </a:p>
        </p:txBody>
      </p:sp>
      <p:sp>
        <p:nvSpPr>
          <p:cNvPr id="21" name="bk object 21"/>
          <p:cNvSpPr/>
          <p:nvPr/>
        </p:nvSpPr>
        <p:spPr>
          <a:xfrm>
            <a:off x="1828280" y="907111"/>
            <a:ext cx="135255" cy="67945"/>
          </a:xfrm>
          <a:custGeom>
            <a:avLst/>
            <a:gdLst/>
            <a:ahLst/>
            <a:cxnLst/>
            <a:rect l="l" t="t" r="r" b="b"/>
            <a:pathLst>
              <a:path w="135255" h="67944">
                <a:moveTo>
                  <a:pt x="63579" y="4188"/>
                </a:moveTo>
                <a:lnTo>
                  <a:pt x="0" y="4188"/>
                </a:lnTo>
                <a:lnTo>
                  <a:pt x="0" y="67547"/>
                </a:lnTo>
                <a:lnTo>
                  <a:pt x="135116" y="64689"/>
                </a:lnTo>
                <a:lnTo>
                  <a:pt x="135116" y="49359"/>
                </a:lnTo>
                <a:lnTo>
                  <a:pt x="63579" y="49359"/>
                </a:lnTo>
                <a:lnTo>
                  <a:pt x="63579" y="4188"/>
                </a:lnTo>
                <a:close/>
              </a:path>
              <a:path w="135255" h="67944">
                <a:moveTo>
                  <a:pt x="135116" y="0"/>
                </a:moveTo>
                <a:lnTo>
                  <a:pt x="109876" y="2653"/>
                </a:lnTo>
                <a:lnTo>
                  <a:pt x="90088" y="12444"/>
                </a:lnTo>
                <a:lnTo>
                  <a:pt x="74930" y="28353"/>
                </a:lnTo>
                <a:lnTo>
                  <a:pt x="63579" y="49359"/>
                </a:lnTo>
                <a:lnTo>
                  <a:pt x="135116" y="49359"/>
                </a:lnTo>
                <a:lnTo>
                  <a:pt x="135116" y="0"/>
                </a:lnTo>
                <a:close/>
              </a:path>
            </a:pathLst>
          </a:custGeom>
          <a:solidFill>
            <a:srgbClr val="96A5D4"/>
          </a:solidFill>
        </p:spPr>
        <p:txBody>
          <a:bodyPr wrap="square" lIns="0" tIns="0" rIns="0" bIns="0" rtlCol="0"/>
          <a:lstStyle/>
          <a:p>
            <a:endParaRPr/>
          </a:p>
        </p:txBody>
      </p:sp>
      <p:sp>
        <p:nvSpPr>
          <p:cNvPr id="22" name="bk object 22"/>
          <p:cNvSpPr/>
          <p:nvPr/>
        </p:nvSpPr>
        <p:spPr>
          <a:xfrm>
            <a:off x="961814" y="907085"/>
            <a:ext cx="212090" cy="98425"/>
          </a:xfrm>
          <a:custGeom>
            <a:avLst/>
            <a:gdLst/>
            <a:ahLst/>
            <a:cxnLst/>
            <a:rect l="l" t="t" r="r" b="b"/>
            <a:pathLst>
              <a:path w="212090" h="98425">
                <a:moveTo>
                  <a:pt x="106666" y="0"/>
                </a:moveTo>
                <a:lnTo>
                  <a:pt x="69375" y="7849"/>
                </a:lnTo>
                <a:lnTo>
                  <a:pt x="36137" y="28090"/>
                </a:lnTo>
                <a:lnTo>
                  <a:pt x="6628" y="71653"/>
                </a:lnTo>
                <a:lnTo>
                  <a:pt x="0" y="98195"/>
                </a:lnTo>
                <a:lnTo>
                  <a:pt x="62856" y="95159"/>
                </a:lnTo>
                <a:lnTo>
                  <a:pt x="65368" y="83623"/>
                </a:lnTo>
                <a:lnTo>
                  <a:pt x="70253" y="73818"/>
                </a:lnTo>
                <a:lnTo>
                  <a:pt x="77868" y="65652"/>
                </a:lnTo>
                <a:lnTo>
                  <a:pt x="88573" y="59034"/>
                </a:lnTo>
                <a:lnTo>
                  <a:pt x="92772" y="57034"/>
                </a:lnTo>
                <a:lnTo>
                  <a:pt x="102091" y="55066"/>
                </a:lnTo>
                <a:lnTo>
                  <a:pt x="198237" y="55066"/>
                </a:lnTo>
                <a:lnTo>
                  <a:pt x="191833" y="44079"/>
                </a:lnTo>
                <a:lnTo>
                  <a:pt x="154770" y="12826"/>
                </a:lnTo>
                <a:lnTo>
                  <a:pt x="119899" y="1013"/>
                </a:lnTo>
                <a:lnTo>
                  <a:pt x="106666" y="0"/>
                </a:lnTo>
                <a:close/>
              </a:path>
              <a:path w="212090" h="98425">
                <a:moveTo>
                  <a:pt x="198237" y="55066"/>
                </a:moveTo>
                <a:lnTo>
                  <a:pt x="111242" y="55066"/>
                </a:lnTo>
                <a:lnTo>
                  <a:pt x="120572" y="57034"/>
                </a:lnTo>
                <a:lnTo>
                  <a:pt x="124771" y="59034"/>
                </a:lnTo>
                <a:lnTo>
                  <a:pt x="134673" y="65055"/>
                </a:lnTo>
                <a:lnTo>
                  <a:pt x="141955" y="72389"/>
                </a:lnTo>
                <a:lnTo>
                  <a:pt x="146906" y="81079"/>
                </a:lnTo>
                <a:lnTo>
                  <a:pt x="149817" y="91169"/>
                </a:lnTo>
                <a:lnTo>
                  <a:pt x="211637" y="88520"/>
                </a:lnTo>
                <a:lnTo>
                  <a:pt x="211627" y="88290"/>
                </a:lnTo>
                <a:lnTo>
                  <a:pt x="203969" y="64899"/>
                </a:lnTo>
                <a:lnTo>
                  <a:pt x="198237" y="55066"/>
                </a:lnTo>
                <a:close/>
              </a:path>
            </a:pathLst>
          </a:custGeom>
          <a:solidFill>
            <a:srgbClr val="96A5D4"/>
          </a:solidFill>
        </p:spPr>
        <p:txBody>
          <a:bodyPr wrap="square" lIns="0" tIns="0" rIns="0" bIns="0" rtlCol="0"/>
          <a:lstStyle/>
          <a:p>
            <a:endParaRPr/>
          </a:p>
        </p:txBody>
      </p:sp>
      <p:sp>
        <p:nvSpPr>
          <p:cNvPr id="23" name="bk object 23"/>
          <p:cNvSpPr/>
          <p:nvPr/>
        </p:nvSpPr>
        <p:spPr>
          <a:xfrm>
            <a:off x="2838341" y="842683"/>
            <a:ext cx="64769" cy="121285"/>
          </a:xfrm>
          <a:custGeom>
            <a:avLst/>
            <a:gdLst/>
            <a:ahLst/>
            <a:cxnLst/>
            <a:rect l="l" t="t" r="r" b="b"/>
            <a:pathLst>
              <a:path w="64769" h="121284">
                <a:moveTo>
                  <a:pt x="64427" y="0"/>
                </a:moveTo>
                <a:lnTo>
                  <a:pt x="0" y="0"/>
                </a:lnTo>
                <a:lnTo>
                  <a:pt x="0" y="121074"/>
                </a:lnTo>
                <a:lnTo>
                  <a:pt x="64427" y="121200"/>
                </a:lnTo>
                <a:lnTo>
                  <a:pt x="64427" y="0"/>
                </a:lnTo>
                <a:close/>
              </a:path>
            </a:pathLst>
          </a:custGeom>
          <a:solidFill>
            <a:srgbClr val="96A5D4"/>
          </a:solidFill>
        </p:spPr>
        <p:txBody>
          <a:bodyPr wrap="square" lIns="0" tIns="0" rIns="0" bIns="0" rtlCol="0"/>
          <a:lstStyle/>
          <a:p>
            <a:endParaRPr/>
          </a:p>
        </p:txBody>
      </p:sp>
      <p:sp>
        <p:nvSpPr>
          <p:cNvPr id="24" name="bk object 24"/>
          <p:cNvSpPr/>
          <p:nvPr/>
        </p:nvSpPr>
        <p:spPr>
          <a:xfrm>
            <a:off x="3601412" y="837676"/>
            <a:ext cx="267335" cy="135255"/>
          </a:xfrm>
          <a:custGeom>
            <a:avLst/>
            <a:gdLst/>
            <a:ahLst/>
            <a:cxnLst/>
            <a:rect l="l" t="t" r="r" b="b"/>
            <a:pathLst>
              <a:path w="267335" h="135255">
                <a:moveTo>
                  <a:pt x="151618" y="0"/>
                </a:moveTo>
                <a:lnTo>
                  <a:pt x="111978" y="4696"/>
                </a:lnTo>
                <a:lnTo>
                  <a:pt x="47596" y="38729"/>
                </a:lnTo>
                <a:lnTo>
                  <a:pt x="8292" y="97759"/>
                </a:lnTo>
                <a:lnTo>
                  <a:pt x="0" y="133702"/>
                </a:lnTo>
                <a:lnTo>
                  <a:pt x="67537" y="135032"/>
                </a:lnTo>
                <a:lnTo>
                  <a:pt x="77144" y="105146"/>
                </a:lnTo>
                <a:lnTo>
                  <a:pt x="95252" y="81151"/>
                </a:lnTo>
                <a:lnTo>
                  <a:pt x="120417" y="65187"/>
                </a:lnTo>
                <a:lnTo>
                  <a:pt x="151199" y="59390"/>
                </a:lnTo>
                <a:lnTo>
                  <a:pt x="254728" y="59390"/>
                </a:lnTo>
                <a:lnTo>
                  <a:pt x="267070" y="45160"/>
                </a:lnTo>
                <a:lnTo>
                  <a:pt x="245321" y="26809"/>
                </a:lnTo>
                <a:lnTo>
                  <a:pt x="219848" y="12540"/>
                </a:lnTo>
                <a:lnTo>
                  <a:pt x="189122" y="3291"/>
                </a:lnTo>
                <a:lnTo>
                  <a:pt x="151618" y="0"/>
                </a:lnTo>
                <a:close/>
              </a:path>
              <a:path w="267335" h="135255">
                <a:moveTo>
                  <a:pt x="254728" y="59390"/>
                </a:moveTo>
                <a:lnTo>
                  <a:pt x="151199" y="59390"/>
                </a:lnTo>
                <a:lnTo>
                  <a:pt x="172082" y="61671"/>
                </a:lnTo>
                <a:lnTo>
                  <a:pt x="191155" y="68224"/>
                </a:lnTo>
                <a:lnTo>
                  <a:pt x="208968" y="78619"/>
                </a:lnTo>
                <a:lnTo>
                  <a:pt x="226076" y="92426"/>
                </a:lnTo>
                <a:lnTo>
                  <a:pt x="254728" y="59390"/>
                </a:lnTo>
                <a:close/>
              </a:path>
            </a:pathLst>
          </a:custGeom>
          <a:solidFill>
            <a:srgbClr val="96A5D4"/>
          </a:solidFill>
        </p:spPr>
        <p:txBody>
          <a:bodyPr wrap="square" lIns="0" tIns="0" rIns="0" bIns="0" rtlCol="0"/>
          <a:lstStyle/>
          <a:p>
            <a:endParaRPr/>
          </a:p>
        </p:txBody>
      </p:sp>
      <p:sp>
        <p:nvSpPr>
          <p:cNvPr id="25" name="bk object 25"/>
          <p:cNvSpPr/>
          <p:nvPr/>
        </p:nvSpPr>
        <p:spPr>
          <a:xfrm>
            <a:off x="4189891" y="837668"/>
            <a:ext cx="268605" cy="151765"/>
          </a:xfrm>
          <a:custGeom>
            <a:avLst/>
            <a:gdLst/>
            <a:ahLst/>
            <a:cxnLst/>
            <a:rect l="l" t="t" r="r" b="b"/>
            <a:pathLst>
              <a:path w="268604" h="151765">
                <a:moveTo>
                  <a:pt x="152592" y="0"/>
                </a:moveTo>
                <a:lnTo>
                  <a:pt x="110403" y="5347"/>
                </a:lnTo>
                <a:lnTo>
                  <a:pt x="73637" y="20429"/>
                </a:lnTo>
                <a:lnTo>
                  <a:pt x="43253" y="43806"/>
                </a:lnTo>
                <a:lnTo>
                  <a:pt x="5475" y="109688"/>
                </a:lnTo>
                <a:lnTo>
                  <a:pt x="0" y="149314"/>
                </a:lnTo>
                <a:lnTo>
                  <a:pt x="67275" y="151723"/>
                </a:lnTo>
                <a:lnTo>
                  <a:pt x="67254" y="150581"/>
                </a:lnTo>
                <a:lnTo>
                  <a:pt x="73580" y="115156"/>
                </a:lnTo>
                <a:lnTo>
                  <a:pt x="91200" y="86162"/>
                </a:lnTo>
                <a:lnTo>
                  <a:pt x="118076" y="66580"/>
                </a:lnTo>
                <a:lnTo>
                  <a:pt x="152173" y="59390"/>
                </a:lnTo>
                <a:lnTo>
                  <a:pt x="255694" y="59390"/>
                </a:lnTo>
                <a:lnTo>
                  <a:pt x="268033" y="45160"/>
                </a:lnTo>
                <a:lnTo>
                  <a:pt x="246292" y="26818"/>
                </a:lnTo>
                <a:lnTo>
                  <a:pt x="220824" y="12548"/>
                </a:lnTo>
                <a:lnTo>
                  <a:pt x="190100" y="3294"/>
                </a:lnTo>
                <a:lnTo>
                  <a:pt x="152592" y="0"/>
                </a:lnTo>
                <a:close/>
              </a:path>
              <a:path w="268604" h="151765">
                <a:moveTo>
                  <a:pt x="255694" y="59390"/>
                </a:moveTo>
                <a:lnTo>
                  <a:pt x="152173" y="59390"/>
                </a:lnTo>
                <a:lnTo>
                  <a:pt x="173047" y="61674"/>
                </a:lnTo>
                <a:lnTo>
                  <a:pt x="192119" y="68233"/>
                </a:lnTo>
                <a:lnTo>
                  <a:pt x="209935" y="78633"/>
                </a:lnTo>
                <a:lnTo>
                  <a:pt x="227040" y="92436"/>
                </a:lnTo>
                <a:lnTo>
                  <a:pt x="255694" y="59390"/>
                </a:lnTo>
                <a:close/>
              </a:path>
            </a:pathLst>
          </a:custGeom>
          <a:solidFill>
            <a:srgbClr val="96A5D4"/>
          </a:solidFill>
        </p:spPr>
        <p:txBody>
          <a:bodyPr wrap="square" lIns="0" tIns="0" rIns="0" bIns="0" rtlCol="0"/>
          <a:lstStyle/>
          <a:p>
            <a:endParaRPr/>
          </a:p>
        </p:txBody>
      </p:sp>
      <p:sp>
        <p:nvSpPr>
          <p:cNvPr id="26" name="bk object 26"/>
          <p:cNvSpPr/>
          <p:nvPr/>
        </p:nvSpPr>
        <p:spPr>
          <a:xfrm>
            <a:off x="2838341" y="963749"/>
            <a:ext cx="64769" cy="172085"/>
          </a:xfrm>
          <a:custGeom>
            <a:avLst/>
            <a:gdLst/>
            <a:ahLst/>
            <a:cxnLst/>
            <a:rect l="l" t="t" r="r" b="b"/>
            <a:pathLst>
              <a:path w="64769" h="172084">
                <a:moveTo>
                  <a:pt x="0" y="0"/>
                </a:moveTo>
                <a:lnTo>
                  <a:pt x="0" y="171743"/>
                </a:lnTo>
                <a:lnTo>
                  <a:pt x="64427" y="171743"/>
                </a:lnTo>
                <a:lnTo>
                  <a:pt x="64427" y="115"/>
                </a:lnTo>
                <a:lnTo>
                  <a:pt x="0" y="0"/>
                </a:lnTo>
                <a:close/>
              </a:path>
            </a:pathLst>
          </a:custGeom>
          <a:solidFill>
            <a:srgbClr val="034EA2"/>
          </a:solidFill>
        </p:spPr>
        <p:txBody>
          <a:bodyPr wrap="square" lIns="0" tIns="0" rIns="0" bIns="0" rtlCol="0"/>
          <a:lstStyle/>
          <a:p>
            <a:endParaRPr/>
          </a:p>
        </p:txBody>
      </p:sp>
      <p:sp>
        <p:nvSpPr>
          <p:cNvPr id="27" name="bk object 27"/>
          <p:cNvSpPr/>
          <p:nvPr/>
        </p:nvSpPr>
        <p:spPr>
          <a:xfrm>
            <a:off x="3600359" y="971380"/>
            <a:ext cx="270510" cy="169545"/>
          </a:xfrm>
          <a:custGeom>
            <a:avLst/>
            <a:gdLst/>
            <a:ahLst/>
            <a:cxnLst/>
            <a:rect l="l" t="t" r="r" b="b"/>
            <a:pathLst>
              <a:path w="270510" h="169544">
                <a:moveTo>
                  <a:pt x="1057" y="0"/>
                </a:moveTo>
                <a:lnTo>
                  <a:pt x="397" y="5832"/>
                </a:lnTo>
                <a:lnTo>
                  <a:pt x="9" y="11570"/>
                </a:lnTo>
                <a:lnTo>
                  <a:pt x="0" y="18543"/>
                </a:lnTo>
                <a:lnTo>
                  <a:pt x="5138" y="58894"/>
                </a:lnTo>
                <a:lnTo>
                  <a:pt x="19781" y="94958"/>
                </a:lnTo>
                <a:lnTo>
                  <a:pt x="42768" y="125375"/>
                </a:lnTo>
                <a:lnTo>
                  <a:pt x="72937" y="148786"/>
                </a:lnTo>
                <a:lnTo>
                  <a:pt x="109129" y="163829"/>
                </a:lnTo>
                <a:lnTo>
                  <a:pt x="150183" y="169146"/>
                </a:lnTo>
                <a:lnTo>
                  <a:pt x="188522" y="165502"/>
                </a:lnTo>
                <a:lnTo>
                  <a:pt x="220077" y="155069"/>
                </a:lnTo>
                <a:lnTo>
                  <a:pt x="246692" y="138600"/>
                </a:lnTo>
                <a:lnTo>
                  <a:pt x="270211" y="116844"/>
                </a:lnTo>
                <a:lnTo>
                  <a:pt x="263182" y="109745"/>
                </a:lnTo>
                <a:lnTo>
                  <a:pt x="152236" y="109745"/>
                </a:lnTo>
                <a:lnTo>
                  <a:pt x="117802" y="102423"/>
                </a:lnTo>
                <a:lnTo>
                  <a:pt x="90971" y="82549"/>
                </a:lnTo>
                <a:lnTo>
                  <a:pt x="73547" y="53264"/>
                </a:lnTo>
                <a:lnTo>
                  <a:pt x="67338" y="17706"/>
                </a:lnTo>
                <a:lnTo>
                  <a:pt x="67338" y="11570"/>
                </a:lnTo>
                <a:lnTo>
                  <a:pt x="67840" y="6387"/>
                </a:lnTo>
                <a:lnTo>
                  <a:pt x="68594" y="1329"/>
                </a:lnTo>
                <a:lnTo>
                  <a:pt x="1057" y="0"/>
                </a:lnTo>
                <a:close/>
              </a:path>
              <a:path w="270510" h="169544">
                <a:moveTo>
                  <a:pt x="229197" y="75421"/>
                </a:moveTo>
                <a:lnTo>
                  <a:pt x="212178" y="89615"/>
                </a:lnTo>
                <a:lnTo>
                  <a:pt x="194647" y="100432"/>
                </a:lnTo>
                <a:lnTo>
                  <a:pt x="175150" y="107325"/>
                </a:lnTo>
                <a:lnTo>
                  <a:pt x="152236" y="109745"/>
                </a:lnTo>
                <a:lnTo>
                  <a:pt x="263182" y="109745"/>
                </a:lnTo>
                <a:lnTo>
                  <a:pt x="229197" y="75421"/>
                </a:lnTo>
                <a:close/>
              </a:path>
            </a:pathLst>
          </a:custGeom>
          <a:solidFill>
            <a:srgbClr val="034EA2"/>
          </a:solidFill>
        </p:spPr>
        <p:txBody>
          <a:bodyPr wrap="square" lIns="0" tIns="0" rIns="0" bIns="0" rtlCol="0"/>
          <a:lstStyle/>
          <a:p>
            <a:endParaRPr/>
          </a:p>
        </p:txBody>
      </p:sp>
      <p:sp>
        <p:nvSpPr>
          <p:cNvPr id="28" name="bk object 28"/>
          <p:cNvSpPr/>
          <p:nvPr/>
        </p:nvSpPr>
        <p:spPr>
          <a:xfrm>
            <a:off x="4189786" y="986982"/>
            <a:ext cx="270510" cy="153670"/>
          </a:xfrm>
          <a:custGeom>
            <a:avLst/>
            <a:gdLst/>
            <a:ahLst/>
            <a:cxnLst/>
            <a:rect l="l" t="t" r="r" b="b"/>
            <a:pathLst>
              <a:path w="270510" h="153669">
                <a:moveTo>
                  <a:pt x="104" y="0"/>
                </a:moveTo>
                <a:lnTo>
                  <a:pt x="104" y="701"/>
                </a:lnTo>
                <a:lnTo>
                  <a:pt x="0" y="1413"/>
                </a:lnTo>
                <a:lnTo>
                  <a:pt x="0" y="2942"/>
                </a:lnTo>
                <a:lnTo>
                  <a:pt x="5140" y="43292"/>
                </a:lnTo>
                <a:lnTo>
                  <a:pt x="19786" y="79356"/>
                </a:lnTo>
                <a:lnTo>
                  <a:pt x="42776" y="109774"/>
                </a:lnTo>
                <a:lnTo>
                  <a:pt x="72947" y="133184"/>
                </a:lnTo>
                <a:lnTo>
                  <a:pt x="109137" y="148228"/>
                </a:lnTo>
                <a:lnTo>
                  <a:pt x="150183" y="153545"/>
                </a:lnTo>
                <a:lnTo>
                  <a:pt x="188520" y="149900"/>
                </a:lnTo>
                <a:lnTo>
                  <a:pt x="220083" y="139468"/>
                </a:lnTo>
                <a:lnTo>
                  <a:pt x="246708" y="122998"/>
                </a:lnTo>
                <a:lnTo>
                  <a:pt x="270232" y="101242"/>
                </a:lnTo>
                <a:lnTo>
                  <a:pt x="263206" y="94143"/>
                </a:lnTo>
                <a:lnTo>
                  <a:pt x="152257" y="94143"/>
                </a:lnTo>
                <a:lnTo>
                  <a:pt x="117894" y="86851"/>
                </a:lnTo>
                <a:lnTo>
                  <a:pt x="91096" y="67052"/>
                </a:lnTo>
                <a:lnTo>
                  <a:pt x="73659" y="37865"/>
                </a:lnTo>
                <a:lnTo>
                  <a:pt x="67380" y="2408"/>
                </a:lnTo>
                <a:lnTo>
                  <a:pt x="104" y="0"/>
                </a:lnTo>
                <a:close/>
              </a:path>
              <a:path w="270510" h="153669">
                <a:moveTo>
                  <a:pt x="229239" y="59820"/>
                </a:moveTo>
                <a:lnTo>
                  <a:pt x="212208" y="74013"/>
                </a:lnTo>
                <a:lnTo>
                  <a:pt x="194670" y="84831"/>
                </a:lnTo>
                <a:lnTo>
                  <a:pt x="175171" y="91724"/>
                </a:lnTo>
                <a:lnTo>
                  <a:pt x="152257" y="94143"/>
                </a:lnTo>
                <a:lnTo>
                  <a:pt x="263206" y="94143"/>
                </a:lnTo>
                <a:lnTo>
                  <a:pt x="229239" y="59820"/>
                </a:lnTo>
                <a:close/>
              </a:path>
            </a:pathLst>
          </a:custGeom>
          <a:solidFill>
            <a:srgbClr val="034EA2"/>
          </a:solidFill>
        </p:spPr>
        <p:txBody>
          <a:bodyPr wrap="square" lIns="0" tIns="0" rIns="0" bIns="0" rtlCol="0"/>
          <a:lstStyle/>
          <a:p>
            <a:endParaRPr/>
          </a:p>
        </p:txBody>
      </p:sp>
      <p:sp>
        <p:nvSpPr>
          <p:cNvPr id="29" name="bk object 29"/>
          <p:cNvSpPr/>
          <p:nvPr/>
        </p:nvSpPr>
        <p:spPr>
          <a:xfrm>
            <a:off x="839204" y="1008228"/>
            <a:ext cx="64769" cy="127635"/>
          </a:xfrm>
          <a:custGeom>
            <a:avLst/>
            <a:gdLst/>
            <a:ahLst/>
            <a:cxnLst/>
            <a:rect l="l" t="t" r="r" b="b"/>
            <a:pathLst>
              <a:path w="64769" h="127634">
                <a:moveTo>
                  <a:pt x="64416" y="0"/>
                </a:moveTo>
                <a:lnTo>
                  <a:pt x="0" y="3423"/>
                </a:lnTo>
                <a:lnTo>
                  <a:pt x="0" y="127273"/>
                </a:lnTo>
                <a:lnTo>
                  <a:pt x="64416" y="127273"/>
                </a:lnTo>
                <a:lnTo>
                  <a:pt x="64416" y="0"/>
                </a:lnTo>
                <a:close/>
              </a:path>
            </a:pathLst>
          </a:custGeom>
          <a:solidFill>
            <a:srgbClr val="034EA2"/>
          </a:solidFill>
        </p:spPr>
        <p:txBody>
          <a:bodyPr wrap="square" lIns="0" tIns="0" rIns="0" bIns="0" rtlCol="0"/>
          <a:lstStyle/>
          <a:p>
            <a:endParaRPr/>
          </a:p>
        </p:txBody>
      </p:sp>
      <p:sp>
        <p:nvSpPr>
          <p:cNvPr id="30" name="bk object 30"/>
          <p:cNvSpPr/>
          <p:nvPr/>
        </p:nvSpPr>
        <p:spPr>
          <a:xfrm>
            <a:off x="1233823" y="990667"/>
            <a:ext cx="115570" cy="149225"/>
          </a:xfrm>
          <a:custGeom>
            <a:avLst/>
            <a:gdLst/>
            <a:ahLst/>
            <a:cxnLst/>
            <a:rect l="l" t="t" r="r" b="b"/>
            <a:pathLst>
              <a:path w="115569" h="149225">
                <a:moveTo>
                  <a:pt x="63579" y="0"/>
                </a:moveTo>
                <a:lnTo>
                  <a:pt x="0" y="2471"/>
                </a:lnTo>
                <a:lnTo>
                  <a:pt x="0" y="81254"/>
                </a:lnTo>
                <a:lnTo>
                  <a:pt x="4727" y="113661"/>
                </a:lnTo>
                <a:lnTo>
                  <a:pt x="18043" y="134380"/>
                </a:lnTo>
                <a:lnTo>
                  <a:pt x="38652" y="145374"/>
                </a:lnTo>
                <a:lnTo>
                  <a:pt x="65254" y="148602"/>
                </a:lnTo>
                <a:lnTo>
                  <a:pt x="80206" y="147693"/>
                </a:lnTo>
                <a:lnTo>
                  <a:pt x="93319" y="145097"/>
                </a:lnTo>
                <a:lnTo>
                  <a:pt x="104943" y="141013"/>
                </a:lnTo>
                <a:lnTo>
                  <a:pt x="115431" y="135639"/>
                </a:lnTo>
                <a:lnTo>
                  <a:pt x="115431" y="92541"/>
                </a:lnTo>
                <a:lnTo>
                  <a:pt x="84081" y="92541"/>
                </a:lnTo>
                <a:lnTo>
                  <a:pt x="74878" y="91203"/>
                </a:lnTo>
                <a:lnTo>
                  <a:pt x="68497" y="87163"/>
                </a:lnTo>
                <a:lnTo>
                  <a:pt x="64783" y="80380"/>
                </a:lnTo>
                <a:lnTo>
                  <a:pt x="63579" y="70814"/>
                </a:lnTo>
                <a:lnTo>
                  <a:pt x="63579" y="0"/>
                </a:lnTo>
                <a:close/>
              </a:path>
              <a:path w="115569" h="149225">
                <a:moveTo>
                  <a:pt x="115431" y="84604"/>
                </a:moveTo>
                <a:lnTo>
                  <a:pt x="108309" y="87960"/>
                </a:lnTo>
                <a:lnTo>
                  <a:pt x="100706" y="90454"/>
                </a:lnTo>
                <a:lnTo>
                  <a:pt x="92628" y="92006"/>
                </a:lnTo>
                <a:lnTo>
                  <a:pt x="84081" y="92541"/>
                </a:lnTo>
                <a:lnTo>
                  <a:pt x="115431" y="92541"/>
                </a:lnTo>
                <a:lnTo>
                  <a:pt x="115431" y="84604"/>
                </a:lnTo>
                <a:close/>
              </a:path>
            </a:pathLst>
          </a:custGeom>
          <a:solidFill>
            <a:srgbClr val="034EA2"/>
          </a:solidFill>
        </p:spPr>
        <p:txBody>
          <a:bodyPr wrap="square" lIns="0" tIns="0" rIns="0" bIns="0" rtlCol="0"/>
          <a:lstStyle/>
          <a:p>
            <a:endParaRPr/>
          </a:p>
        </p:txBody>
      </p:sp>
      <p:sp>
        <p:nvSpPr>
          <p:cNvPr id="31" name="bk object 31"/>
          <p:cNvSpPr/>
          <p:nvPr/>
        </p:nvSpPr>
        <p:spPr>
          <a:xfrm>
            <a:off x="1653410" y="976167"/>
            <a:ext cx="111760" cy="159385"/>
          </a:xfrm>
          <a:custGeom>
            <a:avLst/>
            <a:gdLst/>
            <a:ahLst/>
            <a:cxnLst/>
            <a:rect l="l" t="t" r="r" b="b"/>
            <a:pathLst>
              <a:path w="111760" h="159384">
                <a:moveTo>
                  <a:pt x="111357" y="0"/>
                </a:moveTo>
                <a:lnTo>
                  <a:pt x="0" y="2921"/>
                </a:lnTo>
                <a:lnTo>
                  <a:pt x="0" y="159335"/>
                </a:lnTo>
                <a:lnTo>
                  <a:pt x="63589" y="159335"/>
                </a:lnTo>
                <a:lnTo>
                  <a:pt x="63589" y="76500"/>
                </a:lnTo>
                <a:lnTo>
                  <a:pt x="66840" y="46943"/>
                </a:lnTo>
                <a:lnTo>
                  <a:pt x="76239" y="24456"/>
                </a:lnTo>
                <a:lnTo>
                  <a:pt x="91255" y="8865"/>
                </a:lnTo>
                <a:lnTo>
                  <a:pt x="111357" y="0"/>
                </a:lnTo>
                <a:close/>
              </a:path>
            </a:pathLst>
          </a:custGeom>
          <a:solidFill>
            <a:srgbClr val="034EA2"/>
          </a:solidFill>
        </p:spPr>
        <p:txBody>
          <a:bodyPr wrap="square" lIns="0" tIns="0" rIns="0" bIns="0" rtlCol="0"/>
          <a:lstStyle/>
          <a:p>
            <a:endParaRPr/>
          </a:p>
        </p:txBody>
      </p:sp>
      <p:sp>
        <p:nvSpPr>
          <p:cNvPr id="32" name="bk object 32"/>
          <p:cNvSpPr/>
          <p:nvPr/>
        </p:nvSpPr>
        <p:spPr>
          <a:xfrm>
            <a:off x="1828280" y="971821"/>
            <a:ext cx="135255" cy="163830"/>
          </a:xfrm>
          <a:custGeom>
            <a:avLst/>
            <a:gdLst/>
            <a:ahLst/>
            <a:cxnLst/>
            <a:rect l="l" t="t" r="r" b="b"/>
            <a:pathLst>
              <a:path w="135255" h="163830">
                <a:moveTo>
                  <a:pt x="135116" y="0"/>
                </a:moveTo>
                <a:lnTo>
                  <a:pt x="0" y="2858"/>
                </a:lnTo>
                <a:lnTo>
                  <a:pt x="0" y="163680"/>
                </a:lnTo>
                <a:lnTo>
                  <a:pt x="63589" y="163680"/>
                </a:lnTo>
                <a:lnTo>
                  <a:pt x="63589" y="80845"/>
                </a:lnTo>
                <a:lnTo>
                  <a:pt x="65905" y="55410"/>
                </a:lnTo>
                <a:lnTo>
                  <a:pt x="83498" y="19530"/>
                </a:lnTo>
                <a:lnTo>
                  <a:pt x="122455" y="2239"/>
                </a:lnTo>
                <a:lnTo>
                  <a:pt x="131765" y="1790"/>
                </a:lnTo>
                <a:lnTo>
                  <a:pt x="135116" y="1790"/>
                </a:lnTo>
                <a:lnTo>
                  <a:pt x="135116" y="0"/>
                </a:lnTo>
                <a:close/>
              </a:path>
            </a:pathLst>
          </a:custGeom>
          <a:solidFill>
            <a:srgbClr val="034EA2"/>
          </a:solidFill>
        </p:spPr>
        <p:txBody>
          <a:bodyPr wrap="square" lIns="0" tIns="0" rIns="0" bIns="0" rtlCol="0"/>
          <a:lstStyle/>
          <a:p>
            <a:endParaRPr/>
          </a:p>
        </p:txBody>
      </p:sp>
      <p:sp>
        <p:nvSpPr>
          <p:cNvPr id="33" name="bk object 33"/>
          <p:cNvSpPr/>
          <p:nvPr/>
        </p:nvSpPr>
        <p:spPr>
          <a:xfrm>
            <a:off x="1111633" y="995605"/>
            <a:ext cx="65405" cy="140335"/>
          </a:xfrm>
          <a:custGeom>
            <a:avLst/>
            <a:gdLst/>
            <a:ahLst/>
            <a:cxnLst/>
            <a:rect l="l" t="t" r="r" b="b"/>
            <a:pathLst>
              <a:path w="65405" h="140334">
                <a:moveTo>
                  <a:pt x="61820" y="0"/>
                </a:moveTo>
                <a:lnTo>
                  <a:pt x="0" y="2649"/>
                </a:lnTo>
                <a:lnTo>
                  <a:pt x="178" y="3675"/>
                </a:lnTo>
                <a:lnTo>
                  <a:pt x="408" y="4670"/>
                </a:lnTo>
                <a:lnTo>
                  <a:pt x="994" y="9172"/>
                </a:lnTo>
                <a:lnTo>
                  <a:pt x="1277" y="12711"/>
                </a:lnTo>
                <a:lnTo>
                  <a:pt x="1277" y="139828"/>
                </a:lnTo>
                <a:lnTo>
                  <a:pt x="64877" y="139828"/>
                </a:lnTo>
                <a:lnTo>
                  <a:pt x="64877" y="28135"/>
                </a:lnTo>
                <a:lnTo>
                  <a:pt x="64679" y="20932"/>
                </a:lnTo>
                <a:lnTo>
                  <a:pt x="64094" y="13832"/>
                </a:lnTo>
                <a:lnTo>
                  <a:pt x="63137" y="6849"/>
                </a:lnTo>
                <a:lnTo>
                  <a:pt x="61820" y="0"/>
                </a:lnTo>
                <a:close/>
              </a:path>
            </a:pathLst>
          </a:custGeom>
          <a:solidFill>
            <a:srgbClr val="034EA2"/>
          </a:solidFill>
        </p:spPr>
        <p:txBody>
          <a:bodyPr wrap="square" lIns="0" tIns="0" rIns="0" bIns="0" rtlCol="0"/>
          <a:lstStyle/>
          <a:p>
            <a:endParaRPr/>
          </a:p>
        </p:txBody>
      </p:sp>
      <p:sp>
        <p:nvSpPr>
          <p:cNvPr id="34" name="bk object 34"/>
          <p:cNvSpPr/>
          <p:nvPr/>
        </p:nvSpPr>
        <p:spPr>
          <a:xfrm>
            <a:off x="960470" y="1002227"/>
            <a:ext cx="64769" cy="133350"/>
          </a:xfrm>
          <a:custGeom>
            <a:avLst/>
            <a:gdLst/>
            <a:ahLst/>
            <a:cxnLst/>
            <a:rect l="l" t="t" r="r" b="b"/>
            <a:pathLst>
              <a:path w="64769" h="133350">
                <a:moveTo>
                  <a:pt x="64196" y="0"/>
                </a:moveTo>
                <a:lnTo>
                  <a:pt x="1361" y="3047"/>
                </a:lnTo>
                <a:lnTo>
                  <a:pt x="670" y="7989"/>
                </a:lnTo>
                <a:lnTo>
                  <a:pt x="219" y="12983"/>
                </a:lnTo>
                <a:lnTo>
                  <a:pt x="104" y="18104"/>
                </a:lnTo>
                <a:lnTo>
                  <a:pt x="0" y="20376"/>
                </a:lnTo>
                <a:lnTo>
                  <a:pt x="0" y="133210"/>
                </a:lnTo>
                <a:lnTo>
                  <a:pt x="63558" y="133210"/>
                </a:lnTo>
                <a:lnTo>
                  <a:pt x="63621" y="6094"/>
                </a:lnTo>
                <a:lnTo>
                  <a:pt x="63848" y="3047"/>
                </a:lnTo>
                <a:lnTo>
                  <a:pt x="64196" y="0"/>
                </a:lnTo>
                <a:close/>
              </a:path>
            </a:pathLst>
          </a:custGeom>
          <a:solidFill>
            <a:srgbClr val="034EA2"/>
          </a:solidFill>
        </p:spPr>
        <p:txBody>
          <a:bodyPr wrap="square" lIns="0" tIns="0" rIns="0" bIns="0" rtlCol="0"/>
          <a:lstStyle/>
          <a:p>
            <a:endParaRPr/>
          </a:p>
        </p:txBody>
      </p:sp>
      <p:sp>
        <p:nvSpPr>
          <p:cNvPr id="35" name="bk object 35"/>
          <p:cNvSpPr/>
          <p:nvPr/>
        </p:nvSpPr>
        <p:spPr>
          <a:xfrm>
            <a:off x="2582779" y="1015529"/>
            <a:ext cx="147955" cy="0"/>
          </a:xfrm>
          <a:custGeom>
            <a:avLst/>
            <a:gdLst/>
            <a:ahLst/>
            <a:cxnLst/>
            <a:rect l="l" t="t" r="r" b="b"/>
            <a:pathLst>
              <a:path w="147955">
                <a:moveTo>
                  <a:pt x="0" y="0"/>
                </a:moveTo>
                <a:lnTo>
                  <a:pt x="147409" y="0"/>
                </a:lnTo>
              </a:path>
            </a:pathLst>
          </a:custGeom>
          <a:ln w="43873">
            <a:solidFill>
              <a:srgbClr val="034EA2"/>
            </a:solidFill>
          </a:ln>
        </p:spPr>
        <p:txBody>
          <a:bodyPr wrap="square" lIns="0" tIns="0" rIns="0" bIns="0" rtlCol="0"/>
          <a:lstStyle/>
          <a:p>
            <a:endParaRPr/>
          </a:p>
        </p:txBody>
      </p:sp>
      <p:sp>
        <p:nvSpPr>
          <p:cNvPr id="36" name="bk object 36"/>
          <p:cNvSpPr/>
          <p:nvPr/>
        </p:nvSpPr>
        <p:spPr>
          <a:xfrm>
            <a:off x="3268667" y="842774"/>
            <a:ext cx="166370" cy="127000"/>
          </a:xfrm>
          <a:custGeom>
            <a:avLst/>
            <a:gdLst/>
            <a:ahLst/>
            <a:cxnLst/>
            <a:rect l="l" t="t" r="r" b="b"/>
            <a:pathLst>
              <a:path w="166370" h="127000">
                <a:moveTo>
                  <a:pt x="144743" y="76803"/>
                </a:moveTo>
                <a:lnTo>
                  <a:pt x="81746" y="76803"/>
                </a:lnTo>
                <a:lnTo>
                  <a:pt x="101913" y="125964"/>
                </a:lnTo>
                <a:lnTo>
                  <a:pt x="166047" y="126865"/>
                </a:lnTo>
                <a:lnTo>
                  <a:pt x="144743" y="76803"/>
                </a:lnTo>
                <a:close/>
              </a:path>
              <a:path w="166370" h="127000">
                <a:moveTo>
                  <a:pt x="112059" y="0"/>
                </a:moveTo>
                <a:lnTo>
                  <a:pt x="53108" y="0"/>
                </a:lnTo>
                <a:lnTo>
                  <a:pt x="0" y="124760"/>
                </a:lnTo>
                <a:lnTo>
                  <a:pt x="61820" y="125483"/>
                </a:lnTo>
                <a:lnTo>
                  <a:pt x="81746" y="76803"/>
                </a:lnTo>
                <a:lnTo>
                  <a:pt x="144743" y="76803"/>
                </a:lnTo>
                <a:lnTo>
                  <a:pt x="112059" y="0"/>
                </a:lnTo>
                <a:close/>
              </a:path>
            </a:pathLst>
          </a:custGeom>
          <a:solidFill>
            <a:srgbClr val="96A5D4"/>
          </a:solidFill>
        </p:spPr>
        <p:txBody>
          <a:bodyPr wrap="square" lIns="0" tIns="0" rIns="0" bIns="0" rtlCol="0"/>
          <a:lstStyle/>
          <a:p>
            <a:endParaRPr/>
          </a:p>
        </p:txBody>
      </p:sp>
      <p:sp>
        <p:nvSpPr>
          <p:cNvPr id="37" name="bk object 37"/>
          <p:cNvSpPr/>
          <p:nvPr/>
        </p:nvSpPr>
        <p:spPr>
          <a:xfrm>
            <a:off x="3197199" y="967529"/>
            <a:ext cx="308610" cy="168275"/>
          </a:xfrm>
          <a:custGeom>
            <a:avLst/>
            <a:gdLst/>
            <a:ahLst/>
            <a:cxnLst/>
            <a:rect l="l" t="t" r="r" b="b"/>
            <a:pathLst>
              <a:path w="308610" h="168275">
                <a:moveTo>
                  <a:pt x="71474" y="0"/>
                </a:moveTo>
                <a:lnTo>
                  <a:pt x="0" y="167963"/>
                </a:lnTo>
                <a:lnTo>
                  <a:pt x="65191" y="167963"/>
                </a:lnTo>
                <a:lnTo>
                  <a:pt x="91777" y="102792"/>
                </a:lnTo>
                <a:lnTo>
                  <a:pt x="280356" y="102792"/>
                </a:lnTo>
                <a:lnTo>
                  <a:pt x="256320" y="46302"/>
                </a:lnTo>
                <a:lnTo>
                  <a:pt x="114614" y="46302"/>
                </a:lnTo>
                <a:lnTo>
                  <a:pt x="133283" y="712"/>
                </a:lnTo>
                <a:lnTo>
                  <a:pt x="71474" y="0"/>
                </a:lnTo>
                <a:close/>
              </a:path>
              <a:path w="308610" h="168275">
                <a:moveTo>
                  <a:pt x="280356" y="102792"/>
                </a:moveTo>
                <a:lnTo>
                  <a:pt x="214674" y="102792"/>
                </a:lnTo>
                <a:lnTo>
                  <a:pt x="241259" y="167963"/>
                </a:lnTo>
                <a:lnTo>
                  <a:pt x="308084" y="167963"/>
                </a:lnTo>
                <a:lnTo>
                  <a:pt x="280356" y="102792"/>
                </a:lnTo>
                <a:close/>
              </a:path>
              <a:path w="308610" h="168275">
                <a:moveTo>
                  <a:pt x="173366" y="1225"/>
                </a:moveTo>
                <a:lnTo>
                  <a:pt x="191858" y="46302"/>
                </a:lnTo>
                <a:lnTo>
                  <a:pt x="256320" y="46302"/>
                </a:lnTo>
                <a:lnTo>
                  <a:pt x="237511" y="2094"/>
                </a:lnTo>
                <a:lnTo>
                  <a:pt x="173366" y="1225"/>
                </a:lnTo>
                <a:close/>
              </a:path>
            </a:pathLst>
          </a:custGeom>
          <a:solidFill>
            <a:srgbClr val="034EA2"/>
          </a:solidFill>
        </p:spPr>
        <p:txBody>
          <a:bodyPr wrap="square" lIns="0" tIns="0" rIns="0" bIns="0" rtlCol="0"/>
          <a:lstStyle/>
          <a:p>
            <a:endParaRPr/>
          </a:p>
        </p:txBody>
      </p:sp>
      <p:sp>
        <p:nvSpPr>
          <p:cNvPr id="38" name="bk object 38"/>
          <p:cNvSpPr/>
          <p:nvPr/>
        </p:nvSpPr>
        <p:spPr>
          <a:xfrm>
            <a:off x="2247644" y="907111"/>
            <a:ext cx="227329" cy="60325"/>
          </a:xfrm>
          <a:custGeom>
            <a:avLst/>
            <a:gdLst/>
            <a:ahLst/>
            <a:cxnLst/>
            <a:rect l="l" t="t" r="r" b="b"/>
            <a:pathLst>
              <a:path w="227330" h="60325">
                <a:moveTo>
                  <a:pt x="90991" y="0"/>
                </a:moveTo>
                <a:lnTo>
                  <a:pt x="62746" y="3932"/>
                </a:lnTo>
                <a:lnTo>
                  <a:pt x="37010" y="15494"/>
                </a:lnTo>
                <a:lnTo>
                  <a:pt x="15517" y="34332"/>
                </a:lnTo>
                <a:lnTo>
                  <a:pt x="0" y="60092"/>
                </a:lnTo>
                <a:lnTo>
                  <a:pt x="82583" y="59118"/>
                </a:lnTo>
                <a:lnTo>
                  <a:pt x="88693" y="56425"/>
                </a:lnTo>
                <a:lnTo>
                  <a:pt x="95214" y="54410"/>
                </a:lnTo>
                <a:lnTo>
                  <a:pt x="102123" y="53147"/>
                </a:lnTo>
                <a:lnTo>
                  <a:pt x="109399" y="52710"/>
                </a:lnTo>
                <a:lnTo>
                  <a:pt x="226945" y="52710"/>
                </a:lnTo>
                <a:lnTo>
                  <a:pt x="226945" y="33464"/>
                </a:lnTo>
                <a:lnTo>
                  <a:pt x="163377" y="33464"/>
                </a:lnTo>
                <a:lnTo>
                  <a:pt x="149709" y="20289"/>
                </a:lnTo>
                <a:lnTo>
                  <a:pt x="133769" y="9668"/>
                </a:lnTo>
                <a:lnTo>
                  <a:pt x="114536" y="2579"/>
                </a:lnTo>
                <a:lnTo>
                  <a:pt x="90991" y="0"/>
                </a:lnTo>
                <a:close/>
              </a:path>
              <a:path w="227330" h="60325">
                <a:moveTo>
                  <a:pt x="226945" y="52710"/>
                </a:moveTo>
                <a:lnTo>
                  <a:pt x="109399" y="52710"/>
                </a:lnTo>
                <a:lnTo>
                  <a:pt x="116363" y="53111"/>
                </a:lnTo>
                <a:lnTo>
                  <a:pt x="123010" y="54267"/>
                </a:lnTo>
                <a:lnTo>
                  <a:pt x="129317" y="56111"/>
                </a:lnTo>
                <a:lnTo>
                  <a:pt x="135262" y="58574"/>
                </a:lnTo>
                <a:lnTo>
                  <a:pt x="226945" y="57778"/>
                </a:lnTo>
                <a:lnTo>
                  <a:pt x="226945" y="52710"/>
                </a:lnTo>
                <a:close/>
              </a:path>
              <a:path w="227330" h="60325">
                <a:moveTo>
                  <a:pt x="226945" y="4188"/>
                </a:moveTo>
                <a:lnTo>
                  <a:pt x="163377" y="4188"/>
                </a:lnTo>
                <a:lnTo>
                  <a:pt x="163377" y="33464"/>
                </a:lnTo>
                <a:lnTo>
                  <a:pt x="226945" y="33464"/>
                </a:lnTo>
                <a:lnTo>
                  <a:pt x="226945" y="4188"/>
                </a:lnTo>
                <a:close/>
              </a:path>
            </a:pathLst>
          </a:custGeom>
          <a:solidFill>
            <a:srgbClr val="96A5D4"/>
          </a:solidFill>
        </p:spPr>
        <p:txBody>
          <a:bodyPr wrap="square" lIns="0" tIns="0" rIns="0" bIns="0" rtlCol="0"/>
          <a:lstStyle/>
          <a:p>
            <a:endParaRPr/>
          </a:p>
        </p:txBody>
      </p:sp>
      <p:sp>
        <p:nvSpPr>
          <p:cNvPr id="39" name="bk object 39"/>
          <p:cNvSpPr/>
          <p:nvPr/>
        </p:nvSpPr>
        <p:spPr>
          <a:xfrm>
            <a:off x="2239086" y="964892"/>
            <a:ext cx="235585" cy="238760"/>
          </a:xfrm>
          <a:custGeom>
            <a:avLst/>
            <a:gdLst/>
            <a:ahLst/>
            <a:cxnLst/>
            <a:rect l="l" t="t" r="r" b="b"/>
            <a:pathLst>
              <a:path w="235585" h="238759">
                <a:moveTo>
                  <a:pt x="33046" y="167261"/>
                </a:moveTo>
                <a:lnTo>
                  <a:pt x="11308" y="214956"/>
                </a:lnTo>
                <a:lnTo>
                  <a:pt x="57889" y="232314"/>
                </a:lnTo>
                <a:lnTo>
                  <a:pt x="110446" y="238380"/>
                </a:lnTo>
                <a:lnTo>
                  <a:pt x="140947" y="236613"/>
                </a:lnTo>
                <a:lnTo>
                  <a:pt x="189254" y="221783"/>
                </a:lnTo>
                <a:lnTo>
                  <a:pt x="219442" y="192175"/>
                </a:lnTo>
                <a:lnTo>
                  <a:pt x="221397" y="187774"/>
                </a:lnTo>
                <a:lnTo>
                  <a:pt x="108771" y="187774"/>
                </a:lnTo>
                <a:lnTo>
                  <a:pt x="87639" y="186393"/>
                </a:lnTo>
                <a:lnTo>
                  <a:pt x="68395" y="182383"/>
                </a:lnTo>
                <a:lnTo>
                  <a:pt x="50408" y="175940"/>
                </a:lnTo>
                <a:lnTo>
                  <a:pt x="33046" y="167261"/>
                </a:lnTo>
                <a:close/>
              </a:path>
              <a:path w="235585" h="238759">
                <a:moveTo>
                  <a:pt x="235521" y="115818"/>
                </a:moveTo>
                <a:lnTo>
                  <a:pt x="172759" y="115818"/>
                </a:lnTo>
                <a:lnTo>
                  <a:pt x="172759" y="126687"/>
                </a:lnTo>
                <a:lnTo>
                  <a:pt x="168879" y="153177"/>
                </a:lnTo>
                <a:lnTo>
                  <a:pt x="157080" y="172293"/>
                </a:lnTo>
                <a:lnTo>
                  <a:pt x="137123" y="183877"/>
                </a:lnTo>
                <a:lnTo>
                  <a:pt x="108771" y="187774"/>
                </a:lnTo>
                <a:lnTo>
                  <a:pt x="221397" y="187774"/>
                </a:lnTo>
                <a:lnTo>
                  <a:pt x="228346" y="172133"/>
                </a:lnTo>
                <a:lnTo>
                  <a:pt x="233720" y="148090"/>
                </a:lnTo>
                <a:lnTo>
                  <a:pt x="235521" y="120006"/>
                </a:lnTo>
                <a:lnTo>
                  <a:pt x="235521" y="115818"/>
                </a:lnTo>
                <a:close/>
              </a:path>
              <a:path w="235585" h="238759">
                <a:moveTo>
                  <a:pt x="91138" y="1329"/>
                </a:moveTo>
                <a:lnTo>
                  <a:pt x="8575" y="2314"/>
                </a:lnTo>
                <a:lnTo>
                  <a:pt x="293" y="40637"/>
                </a:lnTo>
                <a:lnTo>
                  <a:pt x="178" y="42679"/>
                </a:lnTo>
                <a:lnTo>
                  <a:pt x="0" y="44668"/>
                </a:lnTo>
                <a:lnTo>
                  <a:pt x="0" y="47632"/>
                </a:lnTo>
                <a:lnTo>
                  <a:pt x="8202" y="92029"/>
                </a:lnTo>
                <a:lnTo>
                  <a:pt x="30167" y="124854"/>
                </a:lnTo>
                <a:lnTo>
                  <a:pt x="61936" y="145209"/>
                </a:lnTo>
                <a:lnTo>
                  <a:pt x="99546" y="152194"/>
                </a:lnTo>
                <a:lnTo>
                  <a:pt x="122637" y="149686"/>
                </a:lnTo>
                <a:lnTo>
                  <a:pt x="141803" y="142476"/>
                </a:lnTo>
                <a:lnTo>
                  <a:pt x="158143" y="131030"/>
                </a:lnTo>
                <a:lnTo>
                  <a:pt x="172759" y="115818"/>
                </a:lnTo>
                <a:lnTo>
                  <a:pt x="235521" y="115818"/>
                </a:lnTo>
                <a:lnTo>
                  <a:pt x="235521" y="99504"/>
                </a:lnTo>
                <a:lnTo>
                  <a:pt x="117964" y="99504"/>
                </a:lnTo>
                <a:lnTo>
                  <a:pt x="96580" y="95814"/>
                </a:lnTo>
                <a:lnTo>
                  <a:pt x="79428" y="85405"/>
                </a:lnTo>
                <a:lnTo>
                  <a:pt x="67955" y="69272"/>
                </a:lnTo>
                <a:lnTo>
                  <a:pt x="63610" y="48406"/>
                </a:lnTo>
                <a:lnTo>
                  <a:pt x="63579" y="46794"/>
                </a:lnTo>
                <a:lnTo>
                  <a:pt x="65548" y="32136"/>
                </a:lnTo>
                <a:lnTo>
                  <a:pt x="71127" y="19460"/>
                </a:lnTo>
                <a:lnTo>
                  <a:pt x="79822" y="9084"/>
                </a:lnTo>
                <a:lnTo>
                  <a:pt x="91138" y="1329"/>
                </a:lnTo>
                <a:close/>
              </a:path>
              <a:path w="235585" h="238759">
                <a:moveTo>
                  <a:pt x="235521" y="0"/>
                </a:moveTo>
                <a:lnTo>
                  <a:pt x="143807" y="795"/>
                </a:lnTo>
                <a:lnTo>
                  <a:pt x="155650" y="8504"/>
                </a:lnTo>
                <a:lnTo>
                  <a:pt x="164789" y="18965"/>
                </a:lnTo>
                <a:lnTo>
                  <a:pt x="170675" y="31841"/>
                </a:lnTo>
                <a:lnTo>
                  <a:pt x="172759" y="46794"/>
                </a:lnTo>
                <a:lnTo>
                  <a:pt x="172759" y="53506"/>
                </a:lnTo>
                <a:lnTo>
                  <a:pt x="150852" y="89872"/>
                </a:lnTo>
                <a:lnTo>
                  <a:pt x="117964" y="99504"/>
                </a:lnTo>
                <a:lnTo>
                  <a:pt x="235521" y="99504"/>
                </a:lnTo>
                <a:lnTo>
                  <a:pt x="235521" y="0"/>
                </a:lnTo>
                <a:close/>
              </a:path>
            </a:pathLst>
          </a:custGeom>
          <a:solidFill>
            <a:srgbClr val="034EA2"/>
          </a:solidFill>
        </p:spPr>
        <p:txBody>
          <a:bodyPr wrap="square" lIns="0" tIns="0" rIns="0" bIns="0" rtlCol="0"/>
          <a:lstStyle/>
          <a:p>
            <a:endParaRPr/>
          </a:p>
        </p:txBody>
      </p:sp>
      <p:sp>
        <p:nvSpPr>
          <p:cNvPr id="40" name="bk object 40"/>
          <p:cNvSpPr/>
          <p:nvPr/>
        </p:nvSpPr>
        <p:spPr>
          <a:xfrm>
            <a:off x="2001810" y="907113"/>
            <a:ext cx="196215" cy="64135"/>
          </a:xfrm>
          <a:custGeom>
            <a:avLst/>
            <a:gdLst/>
            <a:ahLst/>
            <a:cxnLst/>
            <a:rect l="l" t="t" r="r" b="b"/>
            <a:pathLst>
              <a:path w="196214" h="64134">
                <a:moveTo>
                  <a:pt x="99211" y="0"/>
                </a:moveTo>
                <a:lnTo>
                  <a:pt x="66795" y="4686"/>
                </a:lnTo>
                <a:lnTo>
                  <a:pt x="38921" y="17825"/>
                </a:lnTo>
                <a:lnTo>
                  <a:pt x="16389" y="38038"/>
                </a:lnTo>
                <a:lnTo>
                  <a:pt x="0" y="63945"/>
                </a:lnTo>
                <a:lnTo>
                  <a:pt x="68479" y="62720"/>
                </a:lnTo>
                <a:lnTo>
                  <a:pt x="74911" y="57762"/>
                </a:lnTo>
                <a:lnTo>
                  <a:pt x="82192" y="54093"/>
                </a:lnTo>
                <a:lnTo>
                  <a:pt x="90300" y="51816"/>
                </a:lnTo>
                <a:lnTo>
                  <a:pt x="99211" y="51035"/>
                </a:lnTo>
                <a:lnTo>
                  <a:pt x="190106" y="51035"/>
                </a:lnTo>
                <a:lnTo>
                  <a:pt x="181160" y="36337"/>
                </a:lnTo>
                <a:lnTo>
                  <a:pt x="160186" y="17101"/>
                </a:lnTo>
                <a:lnTo>
                  <a:pt x="132933" y="4513"/>
                </a:lnTo>
                <a:lnTo>
                  <a:pt x="99211" y="0"/>
                </a:lnTo>
                <a:close/>
              </a:path>
              <a:path w="196214" h="64134">
                <a:moveTo>
                  <a:pt x="190106" y="51035"/>
                </a:moveTo>
                <a:lnTo>
                  <a:pt x="99211" y="51035"/>
                </a:lnTo>
                <a:lnTo>
                  <a:pt x="107826" y="51750"/>
                </a:lnTo>
                <a:lnTo>
                  <a:pt x="115648" y="53837"/>
                </a:lnTo>
                <a:lnTo>
                  <a:pt x="122665" y="57206"/>
                </a:lnTo>
                <a:lnTo>
                  <a:pt x="128865" y="61767"/>
                </a:lnTo>
                <a:lnTo>
                  <a:pt x="196046" y="60793"/>
                </a:lnTo>
                <a:lnTo>
                  <a:pt x="190106" y="51035"/>
                </a:lnTo>
                <a:close/>
              </a:path>
            </a:pathLst>
          </a:custGeom>
          <a:solidFill>
            <a:srgbClr val="96A5D4"/>
          </a:solidFill>
        </p:spPr>
        <p:txBody>
          <a:bodyPr wrap="square" lIns="0" tIns="0" rIns="0" bIns="0" rtlCol="0"/>
          <a:lstStyle/>
          <a:p>
            <a:endParaRPr/>
          </a:p>
        </p:txBody>
      </p:sp>
      <p:sp>
        <p:nvSpPr>
          <p:cNvPr id="41" name="bk object 41"/>
          <p:cNvSpPr/>
          <p:nvPr/>
        </p:nvSpPr>
        <p:spPr>
          <a:xfrm>
            <a:off x="1990180" y="967878"/>
            <a:ext cx="220345" cy="172720"/>
          </a:xfrm>
          <a:custGeom>
            <a:avLst/>
            <a:gdLst/>
            <a:ahLst/>
            <a:cxnLst/>
            <a:rect l="l" t="t" r="r" b="b"/>
            <a:pathLst>
              <a:path w="220344" h="172719">
                <a:moveTo>
                  <a:pt x="80112" y="1968"/>
                </a:moveTo>
                <a:lnTo>
                  <a:pt x="11622" y="3193"/>
                </a:lnTo>
                <a:lnTo>
                  <a:pt x="408" y="45727"/>
                </a:lnTo>
                <a:lnTo>
                  <a:pt x="0" y="56783"/>
                </a:lnTo>
                <a:lnTo>
                  <a:pt x="5714" y="95177"/>
                </a:lnTo>
                <a:lnTo>
                  <a:pt x="21829" y="127203"/>
                </a:lnTo>
                <a:lnTo>
                  <a:pt x="46799" y="151619"/>
                </a:lnTo>
                <a:lnTo>
                  <a:pt x="79080" y="167180"/>
                </a:lnTo>
                <a:lnTo>
                  <a:pt x="117127" y="172643"/>
                </a:lnTo>
                <a:lnTo>
                  <a:pt x="145618" y="169756"/>
                </a:lnTo>
                <a:lnTo>
                  <a:pt x="170306" y="161458"/>
                </a:lnTo>
                <a:lnTo>
                  <a:pt x="191307" y="148295"/>
                </a:lnTo>
                <a:lnTo>
                  <a:pt x="208737" y="130812"/>
                </a:lnTo>
                <a:lnTo>
                  <a:pt x="198329" y="121608"/>
                </a:lnTo>
                <a:lnTo>
                  <a:pt x="117964" y="121608"/>
                </a:lnTo>
                <a:lnTo>
                  <a:pt x="98283" y="118805"/>
                </a:lnTo>
                <a:lnTo>
                  <a:pt x="82248" y="110473"/>
                </a:lnTo>
                <a:lnTo>
                  <a:pt x="70368" y="96730"/>
                </a:lnTo>
                <a:lnTo>
                  <a:pt x="63149" y="77693"/>
                </a:lnTo>
                <a:lnTo>
                  <a:pt x="219187" y="77693"/>
                </a:lnTo>
                <a:lnTo>
                  <a:pt x="220024" y="65977"/>
                </a:lnTo>
                <a:lnTo>
                  <a:pt x="218340" y="37936"/>
                </a:lnTo>
                <a:lnTo>
                  <a:pt x="62312" y="37936"/>
                </a:lnTo>
                <a:lnTo>
                  <a:pt x="63401" y="31705"/>
                </a:lnTo>
                <a:lnTo>
                  <a:pt x="65097" y="25946"/>
                </a:lnTo>
                <a:lnTo>
                  <a:pt x="70469" y="13203"/>
                </a:lnTo>
                <a:lnTo>
                  <a:pt x="74793" y="6900"/>
                </a:lnTo>
                <a:lnTo>
                  <a:pt x="80112" y="1968"/>
                </a:lnTo>
                <a:close/>
              </a:path>
              <a:path w="220344" h="172719">
                <a:moveTo>
                  <a:pt x="172329" y="98614"/>
                </a:moveTo>
                <a:lnTo>
                  <a:pt x="159426" y="109085"/>
                </a:lnTo>
                <a:lnTo>
                  <a:pt x="146560" y="116225"/>
                </a:lnTo>
                <a:lnTo>
                  <a:pt x="132988" y="120308"/>
                </a:lnTo>
                <a:lnTo>
                  <a:pt x="117964" y="121608"/>
                </a:lnTo>
                <a:lnTo>
                  <a:pt x="198329" y="121608"/>
                </a:lnTo>
                <a:lnTo>
                  <a:pt x="172329" y="98614"/>
                </a:lnTo>
                <a:close/>
              </a:path>
              <a:path w="220344" h="172719">
                <a:moveTo>
                  <a:pt x="207679" y="0"/>
                </a:moveTo>
                <a:lnTo>
                  <a:pt x="140498" y="984"/>
                </a:lnTo>
                <a:lnTo>
                  <a:pt x="145649" y="6409"/>
                </a:lnTo>
                <a:lnTo>
                  <a:pt x="149996" y="12774"/>
                </a:lnTo>
                <a:lnTo>
                  <a:pt x="158131" y="37936"/>
                </a:lnTo>
                <a:lnTo>
                  <a:pt x="218340" y="37936"/>
                </a:lnTo>
                <a:lnTo>
                  <a:pt x="217794" y="34166"/>
                </a:lnTo>
                <a:lnTo>
                  <a:pt x="216063" y="25241"/>
                </a:lnTo>
                <a:lnTo>
                  <a:pt x="213797" y="16549"/>
                </a:lnTo>
                <a:lnTo>
                  <a:pt x="211000" y="8124"/>
                </a:lnTo>
                <a:lnTo>
                  <a:pt x="207679" y="0"/>
                </a:lnTo>
                <a:close/>
              </a:path>
            </a:pathLst>
          </a:custGeom>
          <a:solidFill>
            <a:srgbClr val="034EA2"/>
          </a:solidFill>
        </p:spPr>
        <p:txBody>
          <a:bodyPr wrap="square" lIns="0" tIns="0" rIns="0" bIns="0" rtlCol="0"/>
          <a:lstStyle/>
          <a:p>
            <a:endParaRPr/>
          </a:p>
        </p:txBody>
      </p:sp>
      <p:sp>
        <p:nvSpPr>
          <p:cNvPr id="42" name="bk object 42"/>
          <p:cNvSpPr/>
          <p:nvPr/>
        </p:nvSpPr>
        <p:spPr>
          <a:xfrm>
            <a:off x="1391500" y="907106"/>
            <a:ext cx="207645" cy="80645"/>
          </a:xfrm>
          <a:custGeom>
            <a:avLst/>
            <a:gdLst/>
            <a:ahLst/>
            <a:cxnLst/>
            <a:rect l="l" t="t" r="r" b="b"/>
            <a:pathLst>
              <a:path w="207644" h="80644">
                <a:moveTo>
                  <a:pt x="105441" y="0"/>
                </a:moveTo>
                <a:lnTo>
                  <a:pt x="40946" y="20634"/>
                </a:lnTo>
                <a:lnTo>
                  <a:pt x="2115" y="73379"/>
                </a:lnTo>
                <a:lnTo>
                  <a:pt x="0" y="80144"/>
                </a:lnTo>
                <a:lnTo>
                  <a:pt x="63935" y="77955"/>
                </a:lnTo>
                <a:lnTo>
                  <a:pt x="65128" y="75568"/>
                </a:lnTo>
                <a:lnTo>
                  <a:pt x="66217" y="72898"/>
                </a:lnTo>
                <a:lnTo>
                  <a:pt x="67683" y="70751"/>
                </a:lnTo>
                <a:lnTo>
                  <a:pt x="74899" y="62427"/>
                </a:lnTo>
                <a:lnTo>
                  <a:pt x="83641" y="56232"/>
                </a:lnTo>
                <a:lnTo>
                  <a:pt x="93843" y="52368"/>
                </a:lnTo>
                <a:lnTo>
                  <a:pt x="105441" y="51035"/>
                </a:lnTo>
                <a:lnTo>
                  <a:pt x="196321" y="51035"/>
                </a:lnTo>
                <a:lnTo>
                  <a:pt x="190794" y="40662"/>
                </a:lnTo>
                <a:lnTo>
                  <a:pt x="169507" y="19215"/>
                </a:lnTo>
                <a:lnTo>
                  <a:pt x="141129" y="5089"/>
                </a:lnTo>
                <a:lnTo>
                  <a:pt x="105441" y="0"/>
                </a:lnTo>
                <a:close/>
              </a:path>
              <a:path w="207644" h="80644">
                <a:moveTo>
                  <a:pt x="196321" y="51035"/>
                </a:moveTo>
                <a:lnTo>
                  <a:pt x="105441" y="51035"/>
                </a:lnTo>
                <a:lnTo>
                  <a:pt x="116496" y="52238"/>
                </a:lnTo>
                <a:lnTo>
                  <a:pt x="126210" y="55718"/>
                </a:lnTo>
                <a:lnTo>
                  <a:pt x="145566" y="75369"/>
                </a:lnTo>
                <a:lnTo>
                  <a:pt x="207082" y="73526"/>
                </a:lnTo>
                <a:lnTo>
                  <a:pt x="206475" y="71589"/>
                </a:lnTo>
                <a:lnTo>
                  <a:pt x="205930" y="69589"/>
                </a:lnTo>
                <a:lnTo>
                  <a:pt x="205208" y="67715"/>
                </a:lnTo>
                <a:lnTo>
                  <a:pt x="196321" y="51035"/>
                </a:lnTo>
                <a:close/>
              </a:path>
            </a:pathLst>
          </a:custGeom>
          <a:solidFill>
            <a:srgbClr val="96A5D4"/>
          </a:solidFill>
        </p:spPr>
        <p:txBody>
          <a:bodyPr wrap="square" lIns="0" tIns="0" rIns="0" bIns="0" rtlCol="0"/>
          <a:lstStyle/>
          <a:p>
            <a:endParaRPr/>
          </a:p>
        </p:txBody>
      </p:sp>
      <p:sp>
        <p:nvSpPr>
          <p:cNvPr id="43" name="bk object 43"/>
          <p:cNvSpPr/>
          <p:nvPr/>
        </p:nvSpPr>
        <p:spPr>
          <a:xfrm>
            <a:off x="1386105" y="980621"/>
            <a:ext cx="220345" cy="160020"/>
          </a:xfrm>
          <a:custGeom>
            <a:avLst/>
            <a:gdLst/>
            <a:ahLst/>
            <a:cxnLst/>
            <a:rect l="l" t="t" r="r" b="b"/>
            <a:pathLst>
              <a:path w="220344" h="160019">
                <a:moveTo>
                  <a:pt x="69338" y="4450"/>
                </a:moveTo>
                <a:lnTo>
                  <a:pt x="5402" y="6617"/>
                </a:lnTo>
                <a:lnTo>
                  <a:pt x="0" y="43202"/>
                </a:lnTo>
                <a:lnTo>
                  <a:pt x="0" y="44040"/>
                </a:lnTo>
                <a:lnTo>
                  <a:pt x="5714" y="82434"/>
                </a:lnTo>
                <a:lnTo>
                  <a:pt x="46794" y="138876"/>
                </a:lnTo>
                <a:lnTo>
                  <a:pt x="117106" y="159900"/>
                </a:lnTo>
                <a:lnTo>
                  <a:pt x="145591" y="157013"/>
                </a:lnTo>
                <a:lnTo>
                  <a:pt x="170280" y="148715"/>
                </a:lnTo>
                <a:lnTo>
                  <a:pt x="191289" y="135552"/>
                </a:lnTo>
                <a:lnTo>
                  <a:pt x="208737" y="118069"/>
                </a:lnTo>
                <a:lnTo>
                  <a:pt x="198329" y="108865"/>
                </a:lnTo>
                <a:lnTo>
                  <a:pt x="117944" y="108865"/>
                </a:lnTo>
                <a:lnTo>
                  <a:pt x="98269" y="106062"/>
                </a:lnTo>
                <a:lnTo>
                  <a:pt x="82242" y="97730"/>
                </a:lnTo>
                <a:lnTo>
                  <a:pt x="70367" y="83986"/>
                </a:lnTo>
                <a:lnTo>
                  <a:pt x="63149" y="64950"/>
                </a:lnTo>
                <a:lnTo>
                  <a:pt x="219187" y="64950"/>
                </a:lnTo>
                <a:lnTo>
                  <a:pt x="220024" y="53233"/>
                </a:lnTo>
                <a:lnTo>
                  <a:pt x="220024" y="48218"/>
                </a:lnTo>
                <a:lnTo>
                  <a:pt x="219538" y="35710"/>
                </a:lnTo>
                <a:lnTo>
                  <a:pt x="218304" y="25192"/>
                </a:lnTo>
                <a:lnTo>
                  <a:pt x="62312" y="25192"/>
                </a:lnTo>
                <a:lnTo>
                  <a:pt x="63683" y="17360"/>
                </a:lnTo>
                <a:lnTo>
                  <a:pt x="66228" y="10607"/>
                </a:lnTo>
                <a:lnTo>
                  <a:pt x="69338" y="4450"/>
                </a:lnTo>
                <a:close/>
              </a:path>
              <a:path w="220344" h="160019">
                <a:moveTo>
                  <a:pt x="172329" y="85871"/>
                </a:moveTo>
                <a:lnTo>
                  <a:pt x="159426" y="96342"/>
                </a:lnTo>
                <a:lnTo>
                  <a:pt x="146558" y="103482"/>
                </a:lnTo>
                <a:lnTo>
                  <a:pt x="132979" y="107565"/>
                </a:lnTo>
                <a:lnTo>
                  <a:pt x="117944" y="108865"/>
                </a:lnTo>
                <a:lnTo>
                  <a:pt x="198329" y="108865"/>
                </a:lnTo>
                <a:lnTo>
                  <a:pt x="172329" y="85871"/>
                </a:lnTo>
                <a:close/>
              </a:path>
              <a:path w="220344" h="160019">
                <a:moveTo>
                  <a:pt x="212485" y="0"/>
                </a:moveTo>
                <a:lnTo>
                  <a:pt x="150948" y="1832"/>
                </a:lnTo>
                <a:lnTo>
                  <a:pt x="154518" y="8544"/>
                </a:lnTo>
                <a:lnTo>
                  <a:pt x="156948" y="16428"/>
                </a:lnTo>
                <a:lnTo>
                  <a:pt x="158099" y="25192"/>
                </a:lnTo>
                <a:lnTo>
                  <a:pt x="218304" y="25192"/>
                </a:lnTo>
                <a:lnTo>
                  <a:pt x="218100" y="23457"/>
                </a:lnTo>
                <a:lnTo>
                  <a:pt x="215739" y="11530"/>
                </a:lnTo>
                <a:lnTo>
                  <a:pt x="212485" y="0"/>
                </a:lnTo>
                <a:close/>
              </a:path>
            </a:pathLst>
          </a:custGeom>
          <a:solidFill>
            <a:srgbClr val="034EA2"/>
          </a:solidFill>
        </p:spPr>
        <p:txBody>
          <a:bodyPr wrap="square" lIns="0" tIns="0" rIns="0" bIns="0" rtlCol="0"/>
          <a:lstStyle/>
          <a:p>
            <a:endParaRPr/>
          </a:p>
        </p:txBody>
      </p:sp>
      <p:sp>
        <p:nvSpPr>
          <p:cNvPr id="44" name="bk object 44"/>
          <p:cNvSpPr/>
          <p:nvPr/>
        </p:nvSpPr>
        <p:spPr>
          <a:xfrm>
            <a:off x="2972331" y="842689"/>
            <a:ext cx="231775" cy="123189"/>
          </a:xfrm>
          <a:custGeom>
            <a:avLst/>
            <a:gdLst/>
            <a:ahLst/>
            <a:cxnLst/>
            <a:rect l="l" t="t" r="r" b="b"/>
            <a:pathLst>
              <a:path w="231775" h="123190">
                <a:moveTo>
                  <a:pt x="221854" y="58144"/>
                </a:moveTo>
                <a:lnTo>
                  <a:pt x="114205" y="58144"/>
                </a:lnTo>
                <a:lnTo>
                  <a:pt x="135962" y="61012"/>
                </a:lnTo>
                <a:lnTo>
                  <a:pt x="152424" y="69487"/>
                </a:lnTo>
                <a:lnTo>
                  <a:pt x="162847" y="83377"/>
                </a:lnTo>
                <a:lnTo>
                  <a:pt x="166487" y="102489"/>
                </a:lnTo>
                <a:lnTo>
                  <a:pt x="166487" y="110216"/>
                </a:lnTo>
                <a:lnTo>
                  <a:pt x="164947" y="116624"/>
                </a:lnTo>
                <a:lnTo>
                  <a:pt x="162194" y="122362"/>
                </a:lnTo>
                <a:lnTo>
                  <a:pt x="229835" y="122928"/>
                </a:lnTo>
                <a:lnTo>
                  <a:pt x="231008" y="116321"/>
                </a:lnTo>
                <a:lnTo>
                  <a:pt x="231647" y="110216"/>
                </a:lnTo>
                <a:lnTo>
                  <a:pt x="231731" y="101222"/>
                </a:lnTo>
                <a:lnTo>
                  <a:pt x="226780" y="67724"/>
                </a:lnTo>
                <a:lnTo>
                  <a:pt x="221854" y="58144"/>
                </a:lnTo>
                <a:close/>
              </a:path>
              <a:path w="231775" h="123190">
                <a:moveTo>
                  <a:pt x="119629" y="0"/>
                </a:moveTo>
                <a:lnTo>
                  <a:pt x="0" y="0"/>
                </a:lnTo>
                <a:lnTo>
                  <a:pt x="0" y="121399"/>
                </a:lnTo>
                <a:lnTo>
                  <a:pt x="64427" y="121703"/>
                </a:lnTo>
                <a:lnTo>
                  <a:pt x="64427" y="58144"/>
                </a:lnTo>
                <a:lnTo>
                  <a:pt x="221854" y="58144"/>
                </a:lnTo>
                <a:lnTo>
                  <a:pt x="212394" y="39749"/>
                </a:lnTo>
                <a:lnTo>
                  <a:pt x="189274" y="18401"/>
                </a:lnTo>
                <a:lnTo>
                  <a:pt x="158119" y="4784"/>
                </a:lnTo>
                <a:lnTo>
                  <a:pt x="119629" y="0"/>
                </a:lnTo>
                <a:close/>
              </a:path>
            </a:pathLst>
          </a:custGeom>
          <a:solidFill>
            <a:srgbClr val="96A5D4"/>
          </a:solidFill>
        </p:spPr>
        <p:txBody>
          <a:bodyPr wrap="square" lIns="0" tIns="0" rIns="0" bIns="0" rtlCol="0"/>
          <a:lstStyle/>
          <a:p>
            <a:endParaRPr/>
          </a:p>
        </p:txBody>
      </p:sp>
      <p:sp>
        <p:nvSpPr>
          <p:cNvPr id="45" name="bk object 45"/>
          <p:cNvSpPr/>
          <p:nvPr/>
        </p:nvSpPr>
        <p:spPr>
          <a:xfrm>
            <a:off x="2972331" y="964095"/>
            <a:ext cx="229870" cy="171450"/>
          </a:xfrm>
          <a:custGeom>
            <a:avLst/>
            <a:gdLst/>
            <a:ahLst/>
            <a:cxnLst/>
            <a:rect l="l" t="t" r="r" b="b"/>
            <a:pathLst>
              <a:path w="229869" h="171450">
                <a:moveTo>
                  <a:pt x="0" y="0"/>
                </a:moveTo>
                <a:lnTo>
                  <a:pt x="0" y="171397"/>
                </a:lnTo>
                <a:lnTo>
                  <a:pt x="64427" y="171397"/>
                </a:lnTo>
                <a:lnTo>
                  <a:pt x="64427" y="83568"/>
                </a:lnTo>
                <a:lnTo>
                  <a:pt x="113368" y="83568"/>
                </a:lnTo>
                <a:lnTo>
                  <a:pt x="154879" y="78351"/>
                </a:lnTo>
                <a:lnTo>
                  <a:pt x="189872" y="62821"/>
                </a:lnTo>
                <a:lnTo>
                  <a:pt x="215729" y="37154"/>
                </a:lnTo>
                <a:lnTo>
                  <a:pt x="220039" y="26271"/>
                </a:lnTo>
                <a:lnTo>
                  <a:pt x="64427" y="26271"/>
                </a:lnTo>
                <a:lnTo>
                  <a:pt x="64427" y="314"/>
                </a:lnTo>
                <a:lnTo>
                  <a:pt x="0" y="0"/>
                </a:lnTo>
                <a:close/>
              </a:path>
              <a:path w="229869" h="171450">
                <a:moveTo>
                  <a:pt x="162194" y="963"/>
                </a:moveTo>
                <a:lnTo>
                  <a:pt x="155133" y="11296"/>
                </a:lnTo>
                <a:lnTo>
                  <a:pt x="144880" y="19287"/>
                </a:lnTo>
                <a:lnTo>
                  <a:pt x="131596" y="24443"/>
                </a:lnTo>
                <a:lnTo>
                  <a:pt x="115441" y="26271"/>
                </a:lnTo>
                <a:lnTo>
                  <a:pt x="220039" y="26271"/>
                </a:lnTo>
                <a:lnTo>
                  <a:pt x="229835" y="1528"/>
                </a:lnTo>
                <a:lnTo>
                  <a:pt x="162194" y="963"/>
                </a:lnTo>
                <a:close/>
              </a:path>
            </a:pathLst>
          </a:custGeom>
          <a:solidFill>
            <a:srgbClr val="034EA2"/>
          </a:solidFill>
        </p:spPr>
        <p:txBody>
          <a:bodyPr wrap="square" lIns="0" tIns="0" rIns="0" bIns="0" rtlCol="0"/>
          <a:lstStyle/>
          <a:p>
            <a:endParaRPr/>
          </a:p>
        </p:txBody>
      </p:sp>
      <p:sp>
        <p:nvSpPr>
          <p:cNvPr id="46" name="bk object 46"/>
          <p:cNvSpPr/>
          <p:nvPr/>
        </p:nvSpPr>
        <p:spPr>
          <a:xfrm>
            <a:off x="3906148" y="842688"/>
            <a:ext cx="233045" cy="141605"/>
          </a:xfrm>
          <a:custGeom>
            <a:avLst/>
            <a:gdLst/>
            <a:ahLst/>
            <a:cxnLst/>
            <a:rect l="l" t="t" r="r" b="b"/>
            <a:pathLst>
              <a:path w="233045" h="141605">
                <a:moveTo>
                  <a:pt x="135964" y="0"/>
                </a:moveTo>
                <a:lnTo>
                  <a:pt x="0" y="0"/>
                </a:lnTo>
                <a:lnTo>
                  <a:pt x="0" y="135608"/>
                </a:lnTo>
                <a:lnTo>
                  <a:pt x="198140" y="141451"/>
                </a:lnTo>
                <a:lnTo>
                  <a:pt x="196747" y="140864"/>
                </a:lnTo>
                <a:lnTo>
                  <a:pt x="195450" y="140215"/>
                </a:lnTo>
                <a:lnTo>
                  <a:pt x="194119" y="139702"/>
                </a:lnTo>
                <a:lnTo>
                  <a:pt x="208950" y="129542"/>
                </a:lnTo>
                <a:lnTo>
                  <a:pt x="219148" y="118362"/>
                </a:lnTo>
                <a:lnTo>
                  <a:pt x="62752" y="118362"/>
                </a:lnTo>
                <a:lnTo>
                  <a:pt x="62752" y="56469"/>
                </a:lnTo>
                <a:lnTo>
                  <a:pt x="229920" y="56469"/>
                </a:lnTo>
                <a:lnTo>
                  <a:pt x="227565" y="48306"/>
                </a:lnTo>
                <a:lnTo>
                  <a:pt x="198207" y="14829"/>
                </a:lnTo>
                <a:lnTo>
                  <a:pt x="159689" y="1699"/>
                </a:lnTo>
                <a:lnTo>
                  <a:pt x="135964" y="0"/>
                </a:lnTo>
                <a:close/>
              </a:path>
              <a:path w="233045" h="141605">
                <a:moveTo>
                  <a:pt x="229920" y="56469"/>
                </a:moveTo>
                <a:lnTo>
                  <a:pt x="126320" y="56469"/>
                </a:lnTo>
                <a:lnTo>
                  <a:pt x="144389" y="58468"/>
                </a:lnTo>
                <a:lnTo>
                  <a:pt x="157639" y="64309"/>
                </a:lnTo>
                <a:lnTo>
                  <a:pt x="165791" y="73759"/>
                </a:lnTo>
                <a:lnTo>
                  <a:pt x="168570" y="86583"/>
                </a:lnTo>
                <a:lnTo>
                  <a:pt x="168570" y="87421"/>
                </a:lnTo>
                <a:lnTo>
                  <a:pt x="165317" y="101435"/>
                </a:lnTo>
                <a:lnTo>
                  <a:pt x="156026" y="111051"/>
                </a:lnTo>
                <a:lnTo>
                  <a:pt x="141403" y="116588"/>
                </a:lnTo>
                <a:lnTo>
                  <a:pt x="122153" y="118362"/>
                </a:lnTo>
                <a:lnTo>
                  <a:pt x="219148" y="118362"/>
                </a:lnTo>
                <a:lnTo>
                  <a:pt x="221190" y="116123"/>
                </a:lnTo>
                <a:lnTo>
                  <a:pt x="229510" y="98701"/>
                </a:lnTo>
                <a:lnTo>
                  <a:pt x="232579" y="76531"/>
                </a:lnTo>
                <a:lnTo>
                  <a:pt x="232579" y="75714"/>
                </a:lnTo>
                <a:lnTo>
                  <a:pt x="231325" y="61337"/>
                </a:lnTo>
                <a:lnTo>
                  <a:pt x="229920" y="56469"/>
                </a:lnTo>
                <a:close/>
              </a:path>
            </a:pathLst>
          </a:custGeom>
          <a:solidFill>
            <a:srgbClr val="96A5D4"/>
          </a:solidFill>
        </p:spPr>
        <p:txBody>
          <a:bodyPr wrap="square" lIns="0" tIns="0" rIns="0" bIns="0" rtlCol="0"/>
          <a:lstStyle/>
          <a:p>
            <a:endParaRPr/>
          </a:p>
        </p:txBody>
      </p:sp>
      <p:sp>
        <p:nvSpPr>
          <p:cNvPr id="47" name="bk object 47"/>
          <p:cNvSpPr/>
          <p:nvPr/>
        </p:nvSpPr>
        <p:spPr>
          <a:xfrm>
            <a:off x="3906140" y="978293"/>
            <a:ext cx="248920" cy="157480"/>
          </a:xfrm>
          <a:custGeom>
            <a:avLst/>
            <a:gdLst/>
            <a:ahLst/>
            <a:cxnLst/>
            <a:rect l="l" t="t" r="r" b="b"/>
            <a:pathLst>
              <a:path w="248920" h="157480">
                <a:moveTo>
                  <a:pt x="0" y="0"/>
                </a:moveTo>
                <a:lnTo>
                  <a:pt x="0" y="157199"/>
                </a:lnTo>
                <a:lnTo>
                  <a:pt x="139304" y="157199"/>
                </a:lnTo>
                <a:lnTo>
                  <a:pt x="184318" y="152179"/>
                </a:lnTo>
                <a:lnTo>
                  <a:pt x="218897" y="137121"/>
                </a:lnTo>
                <a:lnTo>
                  <a:pt x="241083" y="112027"/>
                </a:lnTo>
                <a:lnTo>
                  <a:pt x="243601" y="100729"/>
                </a:lnTo>
                <a:lnTo>
                  <a:pt x="62762" y="100729"/>
                </a:lnTo>
                <a:lnTo>
                  <a:pt x="62762" y="36313"/>
                </a:lnTo>
                <a:lnTo>
                  <a:pt x="237727" y="36313"/>
                </a:lnTo>
                <a:lnTo>
                  <a:pt x="235309" y="31680"/>
                </a:lnTo>
                <a:lnTo>
                  <a:pt x="219326" y="16986"/>
                </a:lnTo>
                <a:lnTo>
                  <a:pt x="198130" y="5842"/>
                </a:lnTo>
                <a:lnTo>
                  <a:pt x="0" y="0"/>
                </a:lnTo>
                <a:close/>
              </a:path>
              <a:path w="248920" h="157480">
                <a:moveTo>
                  <a:pt x="237727" y="36313"/>
                </a:moveTo>
                <a:lnTo>
                  <a:pt x="137231" y="36313"/>
                </a:lnTo>
                <a:lnTo>
                  <a:pt x="158619" y="38516"/>
                </a:lnTo>
                <a:lnTo>
                  <a:pt x="173461" y="44837"/>
                </a:lnTo>
                <a:lnTo>
                  <a:pt x="182110" y="54844"/>
                </a:lnTo>
                <a:lnTo>
                  <a:pt x="184915" y="68102"/>
                </a:lnTo>
                <a:lnTo>
                  <a:pt x="184915" y="68940"/>
                </a:lnTo>
                <a:lnTo>
                  <a:pt x="181791" y="83095"/>
                </a:lnTo>
                <a:lnTo>
                  <a:pt x="172782" y="93002"/>
                </a:lnTo>
                <a:lnTo>
                  <a:pt x="158437" y="98825"/>
                </a:lnTo>
                <a:lnTo>
                  <a:pt x="139304" y="100729"/>
                </a:lnTo>
                <a:lnTo>
                  <a:pt x="243601" y="100729"/>
                </a:lnTo>
                <a:lnTo>
                  <a:pt x="248913" y="76898"/>
                </a:lnTo>
                <a:lnTo>
                  <a:pt x="248913" y="76060"/>
                </a:lnTo>
                <a:lnTo>
                  <a:pt x="245399" y="51010"/>
                </a:lnTo>
                <a:lnTo>
                  <a:pt x="237727" y="36313"/>
                </a:lnTo>
                <a:close/>
              </a:path>
            </a:pathLst>
          </a:custGeom>
          <a:solidFill>
            <a:srgbClr val="034EA2"/>
          </a:solidFill>
        </p:spPr>
        <p:txBody>
          <a:bodyPr wrap="square" lIns="0" tIns="0" rIns="0" bIns="0" rtlCol="0"/>
          <a:lstStyle/>
          <a:p>
            <a:endParaRPr/>
          </a:p>
        </p:txBody>
      </p:sp>
      <p:sp>
        <p:nvSpPr>
          <p:cNvPr id="48" name="bk object 48"/>
          <p:cNvSpPr/>
          <p:nvPr/>
        </p:nvSpPr>
        <p:spPr>
          <a:xfrm>
            <a:off x="856095" y="1370888"/>
            <a:ext cx="0" cy="90170"/>
          </a:xfrm>
          <a:custGeom>
            <a:avLst/>
            <a:gdLst/>
            <a:ahLst/>
            <a:cxnLst/>
            <a:rect l="l" t="t" r="r" b="b"/>
            <a:pathLst>
              <a:path h="90169">
                <a:moveTo>
                  <a:pt x="0" y="0"/>
                </a:moveTo>
                <a:lnTo>
                  <a:pt x="0" y="90170"/>
                </a:lnTo>
              </a:path>
            </a:pathLst>
          </a:custGeom>
          <a:ln w="36857">
            <a:solidFill>
              <a:srgbClr val="034EA2"/>
            </a:solidFill>
          </a:ln>
        </p:spPr>
        <p:txBody>
          <a:bodyPr wrap="square" lIns="0" tIns="0" rIns="0" bIns="0" rtlCol="0"/>
          <a:lstStyle/>
          <a:p>
            <a:endParaRPr/>
          </a:p>
        </p:txBody>
      </p:sp>
      <p:sp>
        <p:nvSpPr>
          <p:cNvPr id="49" name="bk object 49"/>
          <p:cNvSpPr/>
          <p:nvPr/>
        </p:nvSpPr>
        <p:spPr>
          <a:xfrm>
            <a:off x="837666" y="1354378"/>
            <a:ext cx="189865" cy="0"/>
          </a:xfrm>
          <a:custGeom>
            <a:avLst/>
            <a:gdLst/>
            <a:ahLst/>
            <a:cxnLst/>
            <a:rect l="l" t="t" r="r" b="b"/>
            <a:pathLst>
              <a:path w="189865">
                <a:moveTo>
                  <a:pt x="0" y="0"/>
                </a:moveTo>
                <a:lnTo>
                  <a:pt x="189543" y="0"/>
                </a:lnTo>
              </a:path>
            </a:pathLst>
          </a:custGeom>
          <a:ln w="33020">
            <a:solidFill>
              <a:srgbClr val="034EA2"/>
            </a:solidFill>
          </a:ln>
        </p:spPr>
        <p:txBody>
          <a:bodyPr wrap="square" lIns="0" tIns="0" rIns="0" bIns="0" rtlCol="0"/>
          <a:lstStyle/>
          <a:p>
            <a:endParaRPr/>
          </a:p>
        </p:txBody>
      </p:sp>
      <p:sp>
        <p:nvSpPr>
          <p:cNvPr id="50" name="bk object 50"/>
          <p:cNvSpPr/>
          <p:nvPr/>
        </p:nvSpPr>
        <p:spPr>
          <a:xfrm>
            <a:off x="856095" y="1242618"/>
            <a:ext cx="0" cy="95250"/>
          </a:xfrm>
          <a:custGeom>
            <a:avLst/>
            <a:gdLst/>
            <a:ahLst/>
            <a:cxnLst/>
            <a:rect l="l" t="t" r="r" b="b"/>
            <a:pathLst>
              <a:path h="95250">
                <a:moveTo>
                  <a:pt x="0" y="0"/>
                </a:moveTo>
                <a:lnTo>
                  <a:pt x="0" y="95250"/>
                </a:lnTo>
              </a:path>
            </a:pathLst>
          </a:custGeom>
          <a:ln w="36857">
            <a:solidFill>
              <a:srgbClr val="034EA2"/>
            </a:solidFill>
          </a:ln>
        </p:spPr>
        <p:txBody>
          <a:bodyPr wrap="square" lIns="0" tIns="0" rIns="0" bIns="0" rtlCol="0"/>
          <a:lstStyle/>
          <a:p>
            <a:endParaRPr/>
          </a:p>
        </p:txBody>
      </p:sp>
      <p:sp>
        <p:nvSpPr>
          <p:cNvPr id="51" name="bk object 51"/>
          <p:cNvSpPr/>
          <p:nvPr/>
        </p:nvSpPr>
        <p:spPr>
          <a:xfrm>
            <a:off x="1008787" y="1370656"/>
            <a:ext cx="0" cy="90805"/>
          </a:xfrm>
          <a:custGeom>
            <a:avLst/>
            <a:gdLst/>
            <a:ahLst/>
            <a:cxnLst/>
            <a:rect l="l" t="t" r="r" b="b"/>
            <a:pathLst>
              <a:path h="90805">
                <a:moveTo>
                  <a:pt x="0" y="0"/>
                </a:moveTo>
                <a:lnTo>
                  <a:pt x="0" y="90541"/>
                </a:lnTo>
              </a:path>
            </a:pathLst>
          </a:custGeom>
          <a:ln w="36847">
            <a:solidFill>
              <a:srgbClr val="034EA2"/>
            </a:solidFill>
          </a:ln>
        </p:spPr>
        <p:txBody>
          <a:bodyPr wrap="square" lIns="0" tIns="0" rIns="0" bIns="0" rtlCol="0"/>
          <a:lstStyle/>
          <a:p>
            <a:endParaRPr/>
          </a:p>
        </p:txBody>
      </p:sp>
      <p:sp>
        <p:nvSpPr>
          <p:cNvPr id="52" name="bk object 52"/>
          <p:cNvSpPr/>
          <p:nvPr/>
        </p:nvSpPr>
        <p:spPr>
          <a:xfrm>
            <a:off x="1008787" y="1242618"/>
            <a:ext cx="0" cy="95250"/>
          </a:xfrm>
          <a:custGeom>
            <a:avLst/>
            <a:gdLst/>
            <a:ahLst/>
            <a:cxnLst/>
            <a:rect l="l" t="t" r="r" b="b"/>
            <a:pathLst>
              <a:path h="95250">
                <a:moveTo>
                  <a:pt x="0" y="0"/>
                </a:moveTo>
                <a:lnTo>
                  <a:pt x="0" y="94939"/>
                </a:lnTo>
              </a:path>
            </a:pathLst>
          </a:custGeom>
          <a:ln w="36847">
            <a:solidFill>
              <a:srgbClr val="034EA2"/>
            </a:solidFill>
          </a:ln>
        </p:spPr>
        <p:txBody>
          <a:bodyPr wrap="square" lIns="0" tIns="0" rIns="0" bIns="0" rtlCol="0"/>
          <a:lstStyle/>
          <a:p>
            <a:endParaRPr/>
          </a:p>
        </p:txBody>
      </p:sp>
      <p:sp>
        <p:nvSpPr>
          <p:cNvPr id="53" name="bk object 53"/>
          <p:cNvSpPr/>
          <p:nvPr/>
        </p:nvSpPr>
        <p:spPr>
          <a:xfrm>
            <a:off x="1082852" y="1295086"/>
            <a:ext cx="156210" cy="167640"/>
          </a:xfrm>
          <a:custGeom>
            <a:avLst/>
            <a:gdLst/>
            <a:ahLst/>
            <a:cxnLst/>
            <a:rect l="l" t="t" r="r" b="b"/>
            <a:pathLst>
              <a:path w="156209" h="167640">
                <a:moveTo>
                  <a:pt x="35904" y="0"/>
                </a:moveTo>
                <a:lnTo>
                  <a:pt x="0" y="0"/>
                </a:lnTo>
                <a:lnTo>
                  <a:pt x="0" y="103358"/>
                </a:lnTo>
                <a:lnTo>
                  <a:pt x="4156" y="130088"/>
                </a:lnTo>
                <a:lnTo>
                  <a:pt x="16157" y="150232"/>
                </a:lnTo>
                <a:lnTo>
                  <a:pt x="35299" y="162941"/>
                </a:lnTo>
                <a:lnTo>
                  <a:pt x="60877" y="167366"/>
                </a:lnTo>
                <a:lnTo>
                  <a:pt x="80036" y="165209"/>
                </a:lnTo>
                <a:lnTo>
                  <a:pt x="96524" y="159048"/>
                </a:lnTo>
                <a:lnTo>
                  <a:pt x="110018" y="148617"/>
                </a:lnTo>
                <a:lnTo>
                  <a:pt x="120195" y="133650"/>
                </a:lnTo>
                <a:lnTo>
                  <a:pt x="74615" y="133650"/>
                </a:lnTo>
                <a:lnTo>
                  <a:pt x="58420" y="130868"/>
                </a:lnTo>
                <a:lnTo>
                  <a:pt x="46240" y="122874"/>
                </a:lnTo>
                <a:lnTo>
                  <a:pt x="38570" y="110198"/>
                </a:lnTo>
                <a:lnTo>
                  <a:pt x="35904" y="93368"/>
                </a:lnTo>
                <a:lnTo>
                  <a:pt x="35904" y="0"/>
                </a:lnTo>
                <a:close/>
              </a:path>
              <a:path w="156209" h="167640">
                <a:moveTo>
                  <a:pt x="156120" y="0"/>
                </a:moveTo>
                <a:lnTo>
                  <a:pt x="120195" y="0"/>
                </a:lnTo>
                <a:lnTo>
                  <a:pt x="120195" y="81809"/>
                </a:lnTo>
                <a:lnTo>
                  <a:pt x="117113" y="102060"/>
                </a:lnTo>
                <a:lnTo>
                  <a:pt x="108179" y="118370"/>
                </a:lnTo>
                <a:lnTo>
                  <a:pt x="93858" y="129360"/>
                </a:lnTo>
                <a:lnTo>
                  <a:pt x="74615" y="133650"/>
                </a:lnTo>
                <a:lnTo>
                  <a:pt x="120195" y="133650"/>
                </a:lnTo>
                <a:lnTo>
                  <a:pt x="120195" y="166110"/>
                </a:lnTo>
                <a:lnTo>
                  <a:pt x="156120" y="166110"/>
                </a:lnTo>
                <a:lnTo>
                  <a:pt x="156120" y="0"/>
                </a:lnTo>
                <a:close/>
              </a:path>
            </a:pathLst>
          </a:custGeom>
          <a:solidFill>
            <a:srgbClr val="034EA2"/>
          </a:solidFill>
        </p:spPr>
        <p:txBody>
          <a:bodyPr wrap="square" lIns="0" tIns="0" rIns="0" bIns="0" rtlCol="0"/>
          <a:lstStyle/>
          <a:p>
            <a:endParaRPr/>
          </a:p>
        </p:txBody>
      </p:sp>
      <p:sp>
        <p:nvSpPr>
          <p:cNvPr id="54" name="bk object 54"/>
          <p:cNvSpPr/>
          <p:nvPr/>
        </p:nvSpPr>
        <p:spPr>
          <a:xfrm>
            <a:off x="1298044" y="1293838"/>
            <a:ext cx="159385" cy="167640"/>
          </a:xfrm>
          <a:custGeom>
            <a:avLst/>
            <a:gdLst/>
            <a:ahLst/>
            <a:cxnLst/>
            <a:rect l="l" t="t" r="r" b="b"/>
            <a:pathLst>
              <a:path w="159384" h="167640">
                <a:moveTo>
                  <a:pt x="35915" y="1235"/>
                </a:moveTo>
                <a:lnTo>
                  <a:pt x="0" y="1235"/>
                </a:lnTo>
                <a:lnTo>
                  <a:pt x="0" y="167356"/>
                </a:lnTo>
                <a:lnTo>
                  <a:pt x="35915" y="167356"/>
                </a:lnTo>
                <a:lnTo>
                  <a:pt x="35915" y="78992"/>
                </a:lnTo>
                <a:lnTo>
                  <a:pt x="40466" y="61034"/>
                </a:lnTo>
                <a:lnTo>
                  <a:pt x="50112" y="46761"/>
                </a:lnTo>
                <a:lnTo>
                  <a:pt x="64444" y="37284"/>
                </a:lnTo>
                <a:lnTo>
                  <a:pt x="83055" y="33716"/>
                </a:lnTo>
                <a:lnTo>
                  <a:pt x="152559" y="33716"/>
                </a:lnTo>
                <a:lnTo>
                  <a:pt x="152186" y="33098"/>
                </a:lnTo>
                <a:lnTo>
                  <a:pt x="35915" y="33098"/>
                </a:lnTo>
                <a:lnTo>
                  <a:pt x="35915" y="1235"/>
                </a:lnTo>
                <a:close/>
              </a:path>
              <a:path w="159384" h="167640">
                <a:moveTo>
                  <a:pt x="152559" y="33716"/>
                </a:moveTo>
                <a:lnTo>
                  <a:pt x="83055" y="33716"/>
                </a:lnTo>
                <a:lnTo>
                  <a:pt x="99838" y="36495"/>
                </a:lnTo>
                <a:lnTo>
                  <a:pt x="112402" y="44485"/>
                </a:lnTo>
                <a:lnTo>
                  <a:pt x="120282" y="57163"/>
                </a:lnTo>
                <a:lnTo>
                  <a:pt x="123011" y="74008"/>
                </a:lnTo>
                <a:lnTo>
                  <a:pt x="123011" y="167356"/>
                </a:lnTo>
                <a:lnTo>
                  <a:pt x="158927" y="167356"/>
                </a:lnTo>
                <a:lnTo>
                  <a:pt x="158927" y="64008"/>
                </a:lnTo>
                <a:lnTo>
                  <a:pt x="154712" y="37278"/>
                </a:lnTo>
                <a:lnTo>
                  <a:pt x="152559" y="33716"/>
                </a:lnTo>
                <a:close/>
              </a:path>
              <a:path w="159384" h="167640">
                <a:moveTo>
                  <a:pt x="97096" y="0"/>
                </a:moveTo>
                <a:lnTo>
                  <a:pt x="77353" y="1923"/>
                </a:lnTo>
                <a:lnTo>
                  <a:pt x="60419" y="7887"/>
                </a:lnTo>
                <a:lnTo>
                  <a:pt x="46529" y="18182"/>
                </a:lnTo>
                <a:lnTo>
                  <a:pt x="35915" y="33098"/>
                </a:lnTo>
                <a:lnTo>
                  <a:pt x="152186" y="33098"/>
                </a:lnTo>
                <a:lnTo>
                  <a:pt x="142536" y="17134"/>
                </a:lnTo>
                <a:lnTo>
                  <a:pt x="123097" y="4425"/>
                </a:lnTo>
                <a:lnTo>
                  <a:pt x="97096" y="0"/>
                </a:lnTo>
                <a:close/>
              </a:path>
            </a:pathLst>
          </a:custGeom>
          <a:solidFill>
            <a:srgbClr val="034EA2"/>
          </a:solidFill>
        </p:spPr>
        <p:txBody>
          <a:bodyPr wrap="square" lIns="0" tIns="0" rIns="0" bIns="0" rtlCol="0"/>
          <a:lstStyle/>
          <a:p>
            <a:endParaRPr/>
          </a:p>
        </p:txBody>
      </p:sp>
      <p:sp>
        <p:nvSpPr>
          <p:cNvPr id="55" name="bk object 55"/>
          <p:cNvSpPr/>
          <p:nvPr/>
        </p:nvSpPr>
        <p:spPr>
          <a:xfrm>
            <a:off x="1495106" y="1293815"/>
            <a:ext cx="165735" cy="229235"/>
          </a:xfrm>
          <a:custGeom>
            <a:avLst/>
            <a:gdLst/>
            <a:ahLst/>
            <a:cxnLst/>
            <a:rect l="l" t="t" r="r" b="b"/>
            <a:pathLst>
              <a:path w="165735" h="229234">
                <a:moveTo>
                  <a:pt x="25611" y="181114"/>
                </a:moveTo>
                <a:lnTo>
                  <a:pt x="42710" y="223120"/>
                </a:lnTo>
                <a:lnTo>
                  <a:pt x="79327" y="228904"/>
                </a:lnTo>
                <a:lnTo>
                  <a:pt x="114784" y="223470"/>
                </a:lnTo>
                <a:lnTo>
                  <a:pt x="141960" y="207933"/>
                </a:lnTo>
                <a:lnTo>
                  <a:pt x="148143" y="199229"/>
                </a:lnTo>
                <a:lnTo>
                  <a:pt x="77767" y="199229"/>
                </a:lnTo>
                <a:lnTo>
                  <a:pt x="63248" y="198026"/>
                </a:lnTo>
                <a:lnTo>
                  <a:pt x="49930" y="194511"/>
                </a:lnTo>
                <a:lnTo>
                  <a:pt x="37492" y="188826"/>
                </a:lnTo>
                <a:lnTo>
                  <a:pt x="25611" y="181114"/>
                </a:lnTo>
                <a:close/>
              </a:path>
              <a:path w="165735" h="229234">
                <a:moveTo>
                  <a:pt x="165492" y="29056"/>
                </a:moveTo>
                <a:lnTo>
                  <a:pt x="82133" y="29056"/>
                </a:lnTo>
                <a:lnTo>
                  <a:pt x="101455" y="32793"/>
                </a:lnTo>
                <a:lnTo>
                  <a:pt x="116561" y="43261"/>
                </a:lnTo>
                <a:lnTo>
                  <a:pt x="126398" y="59346"/>
                </a:lnTo>
                <a:lnTo>
                  <a:pt x="129912" y="79934"/>
                </a:lnTo>
                <a:lnTo>
                  <a:pt x="126398" y="100591"/>
                </a:lnTo>
                <a:lnTo>
                  <a:pt x="116561" y="116797"/>
                </a:lnTo>
                <a:lnTo>
                  <a:pt x="101455" y="127380"/>
                </a:lnTo>
                <a:lnTo>
                  <a:pt x="82133" y="131168"/>
                </a:lnTo>
                <a:lnTo>
                  <a:pt x="129912" y="131168"/>
                </a:lnTo>
                <a:lnTo>
                  <a:pt x="129912" y="152079"/>
                </a:lnTo>
                <a:lnTo>
                  <a:pt x="126198" y="171567"/>
                </a:lnTo>
                <a:lnTo>
                  <a:pt x="115662" y="186428"/>
                </a:lnTo>
                <a:lnTo>
                  <a:pt x="99215" y="195902"/>
                </a:lnTo>
                <a:lnTo>
                  <a:pt x="77767" y="199229"/>
                </a:lnTo>
                <a:lnTo>
                  <a:pt x="148143" y="199229"/>
                </a:lnTo>
                <a:lnTo>
                  <a:pt x="159360" y="183440"/>
                </a:lnTo>
                <a:lnTo>
                  <a:pt x="165492" y="151136"/>
                </a:lnTo>
                <a:lnTo>
                  <a:pt x="165492" y="29056"/>
                </a:lnTo>
                <a:close/>
              </a:path>
              <a:path w="165735" h="229234">
                <a:moveTo>
                  <a:pt x="73715" y="0"/>
                </a:moveTo>
                <a:lnTo>
                  <a:pt x="43617" y="5899"/>
                </a:lnTo>
                <a:lnTo>
                  <a:pt x="20342" y="22064"/>
                </a:lnTo>
                <a:lnTo>
                  <a:pt x="5324" y="46951"/>
                </a:lnTo>
                <a:lnTo>
                  <a:pt x="0" y="79013"/>
                </a:lnTo>
                <a:lnTo>
                  <a:pt x="5386" y="111710"/>
                </a:lnTo>
                <a:lnTo>
                  <a:pt x="20610" y="137059"/>
                </a:lnTo>
                <a:lnTo>
                  <a:pt x="44266" y="153450"/>
                </a:lnTo>
                <a:lnTo>
                  <a:pt x="74950" y="159272"/>
                </a:lnTo>
                <a:lnTo>
                  <a:pt x="92496" y="157425"/>
                </a:lnTo>
                <a:lnTo>
                  <a:pt x="107583" y="152005"/>
                </a:lnTo>
                <a:lnTo>
                  <a:pt x="120093" y="143193"/>
                </a:lnTo>
                <a:lnTo>
                  <a:pt x="129912" y="131168"/>
                </a:lnTo>
                <a:lnTo>
                  <a:pt x="82133" y="131168"/>
                </a:lnTo>
                <a:lnTo>
                  <a:pt x="62497" y="127380"/>
                </a:lnTo>
                <a:lnTo>
                  <a:pt x="47278" y="116797"/>
                </a:lnTo>
                <a:lnTo>
                  <a:pt x="37388" y="100591"/>
                </a:lnTo>
                <a:lnTo>
                  <a:pt x="33737" y="79934"/>
                </a:lnTo>
                <a:lnTo>
                  <a:pt x="37429" y="59483"/>
                </a:lnTo>
                <a:lnTo>
                  <a:pt x="47388" y="43383"/>
                </a:lnTo>
                <a:lnTo>
                  <a:pt x="62621" y="32839"/>
                </a:lnTo>
                <a:lnTo>
                  <a:pt x="82133" y="29056"/>
                </a:lnTo>
                <a:lnTo>
                  <a:pt x="165492" y="29056"/>
                </a:lnTo>
                <a:lnTo>
                  <a:pt x="165492" y="28124"/>
                </a:lnTo>
                <a:lnTo>
                  <a:pt x="129912" y="28124"/>
                </a:lnTo>
                <a:lnTo>
                  <a:pt x="119857" y="16046"/>
                </a:lnTo>
                <a:lnTo>
                  <a:pt x="107079" y="7159"/>
                </a:lnTo>
                <a:lnTo>
                  <a:pt x="91667" y="1723"/>
                </a:lnTo>
                <a:lnTo>
                  <a:pt x="73715" y="0"/>
                </a:lnTo>
                <a:close/>
              </a:path>
              <a:path w="165735" h="229234">
                <a:moveTo>
                  <a:pt x="165492" y="1256"/>
                </a:moveTo>
                <a:lnTo>
                  <a:pt x="129912" y="1256"/>
                </a:lnTo>
                <a:lnTo>
                  <a:pt x="129912" y="28124"/>
                </a:lnTo>
                <a:lnTo>
                  <a:pt x="165492" y="28124"/>
                </a:lnTo>
                <a:lnTo>
                  <a:pt x="165492" y="1256"/>
                </a:lnTo>
                <a:close/>
              </a:path>
            </a:pathLst>
          </a:custGeom>
          <a:solidFill>
            <a:srgbClr val="034EA2"/>
          </a:solidFill>
        </p:spPr>
        <p:txBody>
          <a:bodyPr wrap="square" lIns="0" tIns="0" rIns="0" bIns="0" rtlCol="0"/>
          <a:lstStyle/>
          <a:p>
            <a:endParaRPr/>
          </a:p>
        </p:txBody>
      </p:sp>
      <p:sp>
        <p:nvSpPr>
          <p:cNvPr id="56" name="bk object 56"/>
          <p:cNvSpPr/>
          <p:nvPr/>
        </p:nvSpPr>
        <p:spPr>
          <a:xfrm>
            <a:off x="1702821" y="1293834"/>
            <a:ext cx="149225" cy="168910"/>
          </a:xfrm>
          <a:custGeom>
            <a:avLst/>
            <a:gdLst/>
            <a:ahLst/>
            <a:cxnLst/>
            <a:rect l="l" t="t" r="r" b="b"/>
            <a:pathLst>
              <a:path w="149225" h="168909">
                <a:moveTo>
                  <a:pt x="140287" y="29035"/>
                </a:moveTo>
                <a:lnTo>
                  <a:pt x="73359" y="29035"/>
                </a:lnTo>
                <a:lnTo>
                  <a:pt x="90628" y="31314"/>
                </a:lnTo>
                <a:lnTo>
                  <a:pt x="103036" y="37898"/>
                </a:lnTo>
                <a:lnTo>
                  <a:pt x="110524" y="48406"/>
                </a:lnTo>
                <a:lnTo>
                  <a:pt x="113033" y="62458"/>
                </a:lnTo>
                <a:lnTo>
                  <a:pt x="113033" y="67442"/>
                </a:lnTo>
                <a:lnTo>
                  <a:pt x="62741" y="67442"/>
                </a:lnTo>
                <a:lnTo>
                  <a:pt x="36081" y="71112"/>
                </a:lnTo>
                <a:lnTo>
                  <a:pt x="16386" y="81171"/>
                </a:lnTo>
                <a:lnTo>
                  <a:pt x="4184" y="96855"/>
                </a:lnTo>
                <a:lnTo>
                  <a:pt x="0" y="117399"/>
                </a:lnTo>
                <a:lnTo>
                  <a:pt x="4072" y="137835"/>
                </a:lnTo>
                <a:lnTo>
                  <a:pt x="15723" y="154168"/>
                </a:lnTo>
                <a:lnTo>
                  <a:pt x="34106" y="164995"/>
                </a:lnTo>
                <a:lnTo>
                  <a:pt x="58375" y="168916"/>
                </a:lnTo>
                <a:lnTo>
                  <a:pt x="75441" y="167566"/>
                </a:lnTo>
                <a:lnTo>
                  <a:pt x="90426" y="163496"/>
                </a:lnTo>
                <a:lnTo>
                  <a:pt x="103126" y="156675"/>
                </a:lnTo>
                <a:lnTo>
                  <a:pt x="113336" y="147074"/>
                </a:lnTo>
                <a:lnTo>
                  <a:pt x="148558" y="147074"/>
                </a:lnTo>
                <a:lnTo>
                  <a:pt x="148540" y="140498"/>
                </a:lnTo>
                <a:lnTo>
                  <a:pt x="65872" y="140498"/>
                </a:lnTo>
                <a:lnTo>
                  <a:pt x="52417" y="138754"/>
                </a:lnTo>
                <a:lnTo>
                  <a:pt x="42297" y="133793"/>
                </a:lnTo>
                <a:lnTo>
                  <a:pt x="35922" y="126022"/>
                </a:lnTo>
                <a:lnTo>
                  <a:pt x="33705" y="115849"/>
                </a:lnTo>
                <a:lnTo>
                  <a:pt x="35781" y="105658"/>
                </a:lnTo>
                <a:lnTo>
                  <a:pt x="42102" y="98786"/>
                </a:lnTo>
                <a:lnTo>
                  <a:pt x="52811" y="94904"/>
                </a:lnTo>
                <a:lnTo>
                  <a:pt x="68050" y="93683"/>
                </a:lnTo>
                <a:lnTo>
                  <a:pt x="148415" y="93683"/>
                </a:lnTo>
                <a:lnTo>
                  <a:pt x="148320" y="58375"/>
                </a:lnTo>
                <a:lnTo>
                  <a:pt x="143701" y="33841"/>
                </a:lnTo>
                <a:lnTo>
                  <a:pt x="140287" y="29035"/>
                </a:lnTo>
                <a:close/>
              </a:path>
              <a:path w="149225" h="168909">
                <a:moveTo>
                  <a:pt x="148558" y="147074"/>
                </a:moveTo>
                <a:lnTo>
                  <a:pt x="113336" y="147074"/>
                </a:lnTo>
                <a:lnTo>
                  <a:pt x="113336" y="167377"/>
                </a:lnTo>
                <a:lnTo>
                  <a:pt x="148613" y="167377"/>
                </a:lnTo>
                <a:lnTo>
                  <a:pt x="148558" y="147074"/>
                </a:lnTo>
                <a:close/>
              </a:path>
              <a:path w="149225" h="168909">
                <a:moveTo>
                  <a:pt x="148415" y="93683"/>
                </a:moveTo>
                <a:lnTo>
                  <a:pt x="113033" y="93683"/>
                </a:lnTo>
                <a:lnTo>
                  <a:pt x="113033" y="108970"/>
                </a:lnTo>
                <a:lnTo>
                  <a:pt x="108470" y="121538"/>
                </a:lnTo>
                <a:lnTo>
                  <a:pt x="98350" y="131527"/>
                </a:lnTo>
                <a:lnTo>
                  <a:pt x="83781" y="138119"/>
                </a:lnTo>
                <a:lnTo>
                  <a:pt x="65872" y="140498"/>
                </a:lnTo>
                <a:lnTo>
                  <a:pt x="148540" y="140498"/>
                </a:lnTo>
                <a:lnTo>
                  <a:pt x="148415" y="93683"/>
                </a:lnTo>
                <a:close/>
              </a:path>
              <a:path w="149225" h="168909">
                <a:moveTo>
                  <a:pt x="81180" y="0"/>
                </a:moveTo>
                <a:lnTo>
                  <a:pt x="59942" y="1335"/>
                </a:lnTo>
                <a:lnTo>
                  <a:pt x="42253" y="5303"/>
                </a:lnTo>
                <a:lnTo>
                  <a:pt x="26150" y="11847"/>
                </a:lnTo>
                <a:lnTo>
                  <a:pt x="9664" y="20910"/>
                </a:lnTo>
                <a:lnTo>
                  <a:pt x="24344" y="45914"/>
                </a:lnTo>
                <a:lnTo>
                  <a:pt x="36744" y="38528"/>
                </a:lnTo>
                <a:lnTo>
                  <a:pt x="49087" y="33254"/>
                </a:lnTo>
                <a:lnTo>
                  <a:pt x="61312" y="30090"/>
                </a:lnTo>
                <a:lnTo>
                  <a:pt x="73359" y="29035"/>
                </a:lnTo>
                <a:lnTo>
                  <a:pt x="140287" y="29035"/>
                </a:lnTo>
                <a:lnTo>
                  <a:pt x="130660" y="15487"/>
                </a:lnTo>
                <a:lnTo>
                  <a:pt x="109664" y="3983"/>
                </a:lnTo>
                <a:lnTo>
                  <a:pt x="81180" y="0"/>
                </a:lnTo>
                <a:close/>
              </a:path>
            </a:pathLst>
          </a:custGeom>
          <a:solidFill>
            <a:srgbClr val="034EA2"/>
          </a:solidFill>
        </p:spPr>
        <p:txBody>
          <a:bodyPr wrap="square" lIns="0" tIns="0" rIns="0" bIns="0" rtlCol="0"/>
          <a:lstStyle/>
          <a:p>
            <a:endParaRPr/>
          </a:p>
        </p:txBody>
      </p:sp>
      <p:sp>
        <p:nvSpPr>
          <p:cNvPr id="57" name="bk object 57"/>
          <p:cNvSpPr/>
          <p:nvPr/>
        </p:nvSpPr>
        <p:spPr>
          <a:xfrm>
            <a:off x="1905509" y="1293838"/>
            <a:ext cx="93980" cy="167640"/>
          </a:xfrm>
          <a:custGeom>
            <a:avLst/>
            <a:gdLst/>
            <a:ahLst/>
            <a:cxnLst/>
            <a:rect l="l" t="t" r="r" b="b"/>
            <a:pathLst>
              <a:path w="93980" h="167640">
                <a:moveTo>
                  <a:pt x="35915" y="1256"/>
                </a:moveTo>
                <a:lnTo>
                  <a:pt x="0" y="1256"/>
                </a:lnTo>
                <a:lnTo>
                  <a:pt x="0" y="167356"/>
                </a:lnTo>
                <a:lnTo>
                  <a:pt x="35915" y="167356"/>
                </a:lnTo>
                <a:lnTo>
                  <a:pt x="35915" y="80552"/>
                </a:lnTo>
                <a:lnTo>
                  <a:pt x="41375" y="61087"/>
                </a:lnTo>
                <a:lnTo>
                  <a:pt x="53159" y="46094"/>
                </a:lnTo>
                <a:lnTo>
                  <a:pt x="70681" y="36780"/>
                </a:lnTo>
                <a:lnTo>
                  <a:pt x="93358" y="34354"/>
                </a:lnTo>
                <a:lnTo>
                  <a:pt x="35915" y="34354"/>
                </a:lnTo>
                <a:lnTo>
                  <a:pt x="35915" y="1256"/>
                </a:lnTo>
                <a:close/>
              </a:path>
              <a:path w="93980" h="167640">
                <a:moveTo>
                  <a:pt x="93358" y="0"/>
                </a:moveTo>
                <a:lnTo>
                  <a:pt x="74897" y="2203"/>
                </a:lnTo>
                <a:lnTo>
                  <a:pt x="59013" y="8739"/>
                </a:lnTo>
                <a:lnTo>
                  <a:pt x="45941" y="19494"/>
                </a:lnTo>
                <a:lnTo>
                  <a:pt x="35915" y="34354"/>
                </a:lnTo>
                <a:lnTo>
                  <a:pt x="93358" y="34354"/>
                </a:lnTo>
                <a:lnTo>
                  <a:pt x="93358" y="0"/>
                </a:lnTo>
                <a:close/>
              </a:path>
            </a:pathLst>
          </a:custGeom>
          <a:solidFill>
            <a:srgbClr val="034EA2"/>
          </a:solidFill>
        </p:spPr>
        <p:txBody>
          <a:bodyPr wrap="square" lIns="0" tIns="0" rIns="0" bIns="0" rtlCol="0"/>
          <a:lstStyle/>
          <a:p>
            <a:endParaRPr/>
          </a:p>
        </p:txBody>
      </p:sp>
      <p:sp>
        <p:nvSpPr>
          <p:cNvPr id="58" name="bk object 58"/>
          <p:cNvSpPr/>
          <p:nvPr/>
        </p:nvSpPr>
        <p:spPr>
          <a:xfrm>
            <a:off x="2006388" y="1295089"/>
            <a:ext cx="169545" cy="228600"/>
          </a:xfrm>
          <a:custGeom>
            <a:avLst/>
            <a:gdLst/>
            <a:ahLst/>
            <a:cxnLst/>
            <a:rect l="l" t="t" r="r" b="b"/>
            <a:pathLst>
              <a:path w="169544" h="228600">
                <a:moveTo>
                  <a:pt x="16240" y="186413"/>
                </a:moveTo>
                <a:lnTo>
                  <a:pt x="942" y="214192"/>
                </a:lnTo>
                <a:lnTo>
                  <a:pt x="9708" y="220474"/>
                </a:lnTo>
                <a:lnTo>
                  <a:pt x="18858" y="224850"/>
                </a:lnTo>
                <a:lnTo>
                  <a:pt x="28651" y="227410"/>
                </a:lnTo>
                <a:lnTo>
                  <a:pt x="39349" y="228244"/>
                </a:lnTo>
                <a:lnTo>
                  <a:pt x="56875" y="225789"/>
                </a:lnTo>
                <a:lnTo>
                  <a:pt x="71856" y="218418"/>
                </a:lnTo>
                <a:lnTo>
                  <a:pt x="84089" y="206126"/>
                </a:lnTo>
                <a:lnTo>
                  <a:pt x="90338" y="194528"/>
                </a:lnTo>
                <a:lnTo>
                  <a:pt x="30281" y="194528"/>
                </a:lnTo>
                <a:lnTo>
                  <a:pt x="24051" y="192015"/>
                </a:lnTo>
                <a:lnTo>
                  <a:pt x="16240" y="186413"/>
                </a:lnTo>
                <a:close/>
              </a:path>
              <a:path w="169544" h="228600">
                <a:moveTo>
                  <a:pt x="37161" y="0"/>
                </a:moveTo>
                <a:lnTo>
                  <a:pt x="0" y="0"/>
                </a:lnTo>
                <a:lnTo>
                  <a:pt x="68699" y="163618"/>
                </a:lnTo>
                <a:lnTo>
                  <a:pt x="63076" y="176109"/>
                </a:lnTo>
                <a:lnTo>
                  <a:pt x="58286" y="184253"/>
                </a:lnTo>
                <a:lnTo>
                  <a:pt x="52418" y="189999"/>
                </a:lnTo>
                <a:lnTo>
                  <a:pt x="45555" y="193405"/>
                </a:lnTo>
                <a:lnTo>
                  <a:pt x="37778" y="194528"/>
                </a:lnTo>
                <a:lnTo>
                  <a:pt x="90338" y="194528"/>
                </a:lnTo>
                <a:lnTo>
                  <a:pt x="93368" y="188905"/>
                </a:lnTo>
                <a:lnTo>
                  <a:pt x="118598" y="125828"/>
                </a:lnTo>
                <a:lnTo>
                  <a:pt x="86814" y="125828"/>
                </a:lnTo>
                <a:lnTo>
                  <a:pt x="37161" y="0"/>
                </a:lnTo>
                <a:close/>
              </a:path>
              <a:path w="169544" h="228600">
                <a:moveTo>
                  <a:pt x="168926" y="0"/>
                </a:moveTo>
                <a:lnTo>
                  <a:pt x="133022" y="0"/>
                </a:lnTo>
                <a:lnTo>
                  <a:pt x="86814" y="125828"/>
                </a:lnTo>
                <a:lnTo>
                  <a:pt x="118598" y="125828"/>
                </a:lnTo>
                <a:lnTo>
                  <a:pt x="168926" y="0"/>
                </a:lnTo>
                <a:close/>
              </a:path>
            </a:pathLst>
          </a:custGeom>
          <a:solidFill>
            <a:srgbClr val="034EA2"/>
          </a:solidFill>
        </p:spPr>
        <p:txBody>
          <a:bodyPr wrap="square" lIns="0" tIns="0" rIns="0" bIns="0" rtlCol="0"/>
          <a:lstStyle/>
          <a:p>
            <a:endParaRPr/>
          </a:p>
        </p:txBody>
      </p:sp>
      <p:sp>
        <p:nvSpPr>
          <p:cNvPr id="59" name="bk object 59"/>
          <p:cNvSpPr/>
          <p:nvPr/>
        </p:nvSpPr>
        <p:spPr>
          <a:xfrm>
            <a:off x="2285940" y="1366115"/>
            <a:ext cx="76835" cy="0"/>
          </a:xfrm>
          <a:custGeom>
            <a:avLst/>
            <a:gdLst/>
            <a:ahLst/>
            <a:cxnLst/>
            <a:rect l="l" t="t" r="r" b="b"/>
            <a:pathLst>
              <a:path w="76835">
                <a:moveTo>
                  <a:pt x="0" y="0"/>
                </a:moveTo>
                <a:lnTo>
                  <a:pt x="76803" y="0"/>
                </a:lnTo>
              </a:path>
            </a:pathLst>
          </a:custGeom>
          <a:ln w="24669">
            <a:solidFill>
              <a:srgbClr val="034EA2"/>
            </a:solidFill>
          </a:ln>
        </p:spPr>
        <p:txBody>
          <a:bodyPr wrap="square" lIns="0" tIns="0" rIns="0" bIns="0" rtlCol="0"/>
          <a:lstStyle/>
          <a:p>
            <a:endParaRPr/>
          </a:p>
        </p:txBody>
      </p:sp>
      <p:sp>
        <p:nvSpPr>
          <p:cNvPr id="60" name="bk object 60"/>
          <p:cNvSpPr/>
          <p:nvPr/>
        </p:nvSpPr>
        <p:spPr>
          <a:xfrm>
            <a:off x="2510790" y="1241062"/>
            <a:ext cx="172085" cy="221615"/>
          </a:xfrm>
          <a:custGeom>
            <a:avLst/>
            <a:gdLst/>
            <a:ahLst/>
            <a:cxnLst/>
            <a:rect l="l" t="t" r="r" b="b"/>
            <a:pathLst>
              <a:path w="172085" h="221615">
                <a:moveTo>
                  <a:pt x="15947" y="154885"/>
                </a:moveTo>
                <a:lnTo>
                  <a:pt x="18614" y="200840"/>
                </a:lnTo>
                <a:lnTo>
                  <a:pt x="64030" y="218868"/>
                </a:lnTo>
                <a:lnTo>
                  <a:pt x="89306" y="221385"/>
                </a:lnTo>
                <a:lnTo>
                  <a:pt x="122480" y="217021"/>
                </a:lnTo>
                <a:lnTo>
                  <a:pt x="148563" y="204491"/>
                </a:lnTo>
                <a:lnTo>
                  <a:pt x="163825" y="186737"/>
                </a:lnTo>
                <a:lnTo>
                  <a:pt x="89944" y="186737"/>
                </a:lnTo>
                <a:lnTo>
                  <a:pt x="71656" y="184658"/>
                </a:lnTo>
                <a:lnTo>
                  <a:pt x="52584" y="178539"/>
                </a:lnTo>
                <a:lnTo>
                  <a:pt x="33693" y="168555"/>
                </a:lnTo>
                <a:lnTo>
                  <a:pt x="15947" y="154885"/>
                </a:lnTo>
                <a:close/>
              </a:path>
              <a:path w="172085" h="221615">
                <a:moveTo>
                  <a:pt x="92436" y="0"/>
                </a:moveTo>
                <a:lnTo>
                  <a:pt x="59974" y="4243"/>
                </a:lnTo>
                <a:lnTo>
                  <a:pt x="34826" y="16390"/>
                </a:lnTo>
                <a:lnTo>
                  <a:pt x="18575" y="35564"/>
                </a:lnTo>
                <a:lnTo>
                  <a:pt x="12805" y="60888"/>
                </a:lnTo>
                <a:lnTo>
                  <a:pt x="21548" y="91853"/>
                </a:lnTo>
                <a:lnTo>
                  <a:pt x="43405" y="110358"/>
                </a:lnTo>
                <a:lnTo>
                  <a:pt x="71819" y="121424"/>
                </a:lnTo>
                <a:lnTo>
                  <a:pt x="100233" y="130070"/>
                </a:lnTo>
                <a:lnTo>
                  <a:pt x="122090" y="141316"/>
                </a:lnTo>
                <a:lnTo>
                  <a:pt x="130833" y="160183"/>
                </a:lnTo>
                <a:lnTo>
                  <a:pt x="128045" y="171449"/>
                </a:lnTo>
                <a:lnTo>
                  <a:pt x="119989" y="179786"/>
                </a:lnTo>
                <a:lnTo>
                  <a:pt x="107134" y="184960"/>
                </a:lnTo>
                <a:lnTo>
                  <a:pt x="89944" y="186737"/>
                </a:lnTo>
                <a:lnTo>
                  <a:pt x="163825" y="186737"/>
                </a:lnTo>
                <a:lnTo>
                  <a:pt x="165627" y="184641"/>
                </a:lnTo>
                <a:lnTo>
                  <a:pt x="171743" y="158319"/>
                </a:lnTo>
                <a:lnTo>
                  <a:pt x="163132" y="126839"/>
                </a:lnTo>
                <a:lnTo>
                  <a:pt x="141361" y="107807"/>
                </a:lnTo>
                <a:lnTo>
                  <a:pt x="112999" y="96287"/>
                </a:lnTo>
                <a:lnTo>
                  <a:pt x="84610" y="87345"/>
                </a:lnTo>
                <a:lnTo>
                  <a:pt x="62761" y="76046"/>
                </a:lnTo>
                <a:lnTo>
                  <a:pt x="54019" y="57453"/>
                </a:lnTo>
                <a:lnTo>
                  <a:pt x="56554" y="47703"/>
                </a:lnTo>
                <a:lnTo>
                  <a:pt x="63748" y="40555"/>
                </a:lnTo>
                <a:lnTo>
                  <a:pt x="74979" y="36157"/>
                </a:lnTo>
                <a:lnTo>
                  <a:pt x="89630" y="34658"/>
                </a:lnTo>
                <a:lnTo>
                  <a:pt x="163195" y="34658"/>
                </a:lnTo>
                <a:lnTo>
                  <a:pt x="168937" y="22480"/>
                </a:lnTo>
                <a:lnTo>
                  <a:pt x="152416" y="13300"/>
                </a:lnTo>
                <a:lnTo>
                  <a:pt x="133734" y="6202"/>
                </a:lnTo>
                <a:lnTo>
                  <a:pt x="113528" y="1623"/>
                </a:lnTo>
                <a:lnTo>
                  <a:pt x="92436" y="0"/>
                </a:lnTo>
                <a:close/>
              </a:path>
              <a:path w="172085" h="221615">
                <a:moveTo>
                  <a:pt x="163195" y="34658"/>
                </a:moveTo>
                <a:lnTo>
                  <a:pt x="89630" y="34658"/>
                </a:lnTo>
                <a:lnTo>
                  <a:pt x="103280" y="35810"/>
                </a:lnTo>
                <a:lnTo>
                  <a:pt x="118947" y="39421"/>
                </a:lnTo>
                <a:lnTo>
                  <a:pt x="135956" y="45724"/>
                </a:lnTo>
                <a:lnTo>
                  <a:pt x="153628" y="54951"/>
                </a:lnTo>
                <a:lnTo>
                  <a:pt x="163195" y="34658"/>
                </a:lnTo>
                <a:close/>
              </a:path>
            </a:pathLst>
          </a:custGeom>
          <a:solidFill>
            <a:srgbClr val="034EA2"/>
          </a:solidFill>
        </p:spPr>
        <p:txBody>
          <a:bodyPr wrap="square" lIns="0" tIns="0" rIns="0" bIns="0" rtlCol="0"/>
          <a:lstStyle/>
          <a:p>
            <a:endParaRPr/>
          </a:p>
        </p:txBody>
      </p:sp>
      <p:sp>
        <p:nvSpPr>
          <p:cNvPr id="61" name="bk object 61"/>
          <p:cNvSpPr/>
          <p:nvPr/>
        </p:nvSpPr>
        <p:spPr>
          <a:xfrm>
            <a:off x="2713817" y="1293819"/>
            <a:ext cx="161925" cy="168910"/>
          </a:xfrm>
          <a:custGeom>
            <a:avLst/>
            <a:gdLst/>
            <a:ahLst/>
            <a:cxnLst/>
            <a:rect l="l" t="t" r="r" b="b"/>
            <a:pathLst>
              <a:path w="161925" h="168909">
                <a:moveTo>
                  <a:pt x="83986" y="0"/>
                </a:moveTo>
                <a:lnTo>
                  <a:pt x="50049" y="6297"/>
                </a:lnTo>
                <a:lnTo>
                  <a:pt x="23491" y="23596"/>
                </a:lnTo>
                <a:lnTo>
                  <a:pt x="6184" y="50255"/>
                </a:lnTo>
                <a:lnTo>
                  <a:pt x="0" y="84636"/>
                </a:lnTo>
                <a:lnTo>
                  <a:pt x="6066" y="118836"/>
                </a:lnTo>
                <a:lnTo>
                  <a:pt x="23255" y="145368"/>
                </a:lnTo>
                <a:lnTo>
                  <a:pt x="50049" y="162534"/>
                </a:lnTo>
                <a:lnTo>
                  <a:pt x="84929" y="168633"/>
                </a:lnTo>
                <a:lnTo>
                  <a:pt x="105490" y="166745"/>
                </a:lnTo>
                <a:lnTo>
                  <a:pt x="123950" y="161256"/>
                </a:lnTo>
                <a:lnTo>
                  <a:pt x="140071" y="152430"/>
                </a:lnTo>
                <a:lnTo>
                  <a:pt x="153618" y="140529"/>
                </a:lnTo>
                <a:lnTo>
                  <a:pt x="152744" y="139597"/>
                </a:lnTo>
                <a:lnTo>
                  <a:pt x="87746" y="139597"/>
                </a:lnTo>
                <a:lnTo>
                  <a:pt x="69409" y="136709"/>
                </a:lnTo>
                <a:lnTo>
                  <a:pt x="54243" y="128434"/>
                </a:lnTo>
                <a:lnTo>
                  <a:pt x="42946" y="115359"/>
                </a:lnTo>
                <a:lnTo>
                  <a:pt x="36218" y="98070"/>
                </a:lnTo>
                <a:lnTo>
                  <a:pt x="161733" y="98070"/>
                </a:lnTo>
                <a:lnTo>
                  <a:pt x="160380" y="71819"/>
                </a:lnTo>
                <a:lnTo>
                  <a:pt x="35580" y="71819"/>
                </a:lnTo>
                <a:lnTo>
                  <a:pt x="41218" y="53898"/>
                </a:lnTo>
                <a:lnTo>
                  <a:pt x="51628" y="40329"/>
                </a:lnTo>
                <a:lnTo>
                  <a:pt x="66194" y="31734"/>
                </a:lnTo>
                <a:lnTo>
                  <a:pt x="84301" y="28732"/>
                </a:lnTo>
                <a:lnTo>
                  <a:pt x="147332" y="28732"/>
                </a:lnTo>
                <a:lnTo>
                  <a:pt x="146396" y="26547"/>
                </a:lnTo>
                <a:lnTo>
                  <a:pt x="121384" y="6890"/>
                </a:lnTo>
                <a:lnTo>
                  <a:pt x="83986" y="0"/>
                </a:lnTo>
                <a:close/>
              </a:path>
              <a:path w="161925" h="168909">
                <a:moveTo>
                  <a:pt x="134571" y="120226"/>
                </a:moveTo>
                <a:lnTo>
                  <a:pt x="124668" y="128523"/>
                </a:lnTo>
                <a:lnTo>
                  <a:pt x="113385" y="134596"/>
                </a:lnTo>
                <a:lnTo>
                  <a:pt x="100989" y="138327"/>
                </a:lnTo>
                <a:lnTo>
                  <a:pt x="87746" y="139597"/>
                </a:lnTo>
                <a:lnTo>
                  <a:pt x="152744" y="139597"/>
                </a:lnTo>
                <a:lnTo>
                  <a:pt x="134571" y="120226"/>
                </a:lnTo>
                <a:close/>
              </a:path>
              <a:path w="161925" h="168909">
                <a:moveTo>
                  <a:pt x="147332" y="28732"/>
                </a:moveTo>
                <a:lnTo>
                  <a:pt x="84301" y="28732"/>
                </a:lnTo>
                <a:lnTo>
                  <a:pt x="102803" y="31689"/>
                </a:lnTo>
                <a:lnTo>
                  <a:pt x="117120" y="40208"/>
                </a:lnTo>
                <a:lnTo>
                  <a:pt x="126583" y="53761"/>
                </a:lnTo>
                <a:lnTo>
                  <a:pt x="130519" y="71819"/>
                </a:lnTo>
                <a:lnTo>
                  <a:pt x="160380" y="71819"/>
                </a:lnTo>
                <a:lnTo>
                  <a:pt x="159639" y="57448"/>
                </a:lnTo>
                <a:lnTo>
                  <a:pt x="147332" y="28732"/>
                </a:lnTo>
                <a:close/>
              </a:path>
            </a:pathLst>
          </a:custGeom>
          <a:solidFill>
            <a:srgbClr val="034EA2"/>
          </a:solidFill>
        </p:spPr>
        <p:txBody>
          <a:bodyPr wrap="square" lIns="0" tIns="0" rIns="0" bIns="0" rtlCol="0"/>
          <a:lstStyle/>
          <a:p>
            <a:endParaRPr/>
          </a:p>
        </p:txBody>
      </p:sp>
      <p:sp>
        <p:nvSpPr>
          <p:cNvPr id="62" name="bk object 62"/>
          <p:cNvSpPr/>
          <p:nvPr/>
        </p:nvSpPr>
        <p:spPr>
          <a:xfrm>
            <a:off x="2918678" y="1293838"/>
            <a:ext cx="93980" cy="167640"/>
          </a:xfrm>
          <a:custGeom>
            <a:avLst/>
            <a:gdLst/>
            <a:ahLst/>
            <a:cxnLst/>
            <a:rect l="l" t="t" r="r" b="b"/>
            <a:pathLst>
              <a:path w="93980" h="167640">
                <a:moveTo>
                  <a:pt x="35915" y="1256"/>
                </a:moveTo>
                <a:lnTo>
                  <a:pt x="0" y="1256"/>
                </a:lnTo>
                <a:lnTo>
                  <a:pt x="0" y="167356"/>
                </a:lnTo>
                <a:lnTo>
                  <a:pt x="35915" y="167356"/>
                </a:lnTo>
                <a:lnTo>
                  <a:pt x="35915" y="80552"/>
                </a:lnTo>
                <a:lnTo>
                  <a:pt x="41379" y="61087"/>
                </a:lnTo>
                <a:lnTo>
                  <a:pt x="53171" y="46094"/>
                </a:lnTo>
                <a:lnTo>
                  <a:pt x="70703" y="36780"/>
                </a:lnTo>
                <a:lnTo>
                  <a:pt x="93389" y="34354"/>
                </a:lnTo>
                <a:lnTo>
                  <a:pt x="35915" y="34354"/>
                </a:lnTo>
                <a:lnTo>
                  <a:pt x="35915" y="1256"/>
                </a:lnTo>
                <a:close/>
              </a:path>
              <a:path w="93980" h="167640">
                <a:moveTo>
                  <a:pt x="93389" y="0"/>
                </a:moveTo>
                <a:lnTo>
                  <a:pt x="74914" y="2203"/>
                </a:lnTo>
                <a:lnTo>
                  <a:pt x="59021" y="8739"/>
                </a:lnTo>
                <a:lnTo>
                  <a:pt x="45943" y="19494"/>
                </a:lnTo>
                <a:lnTo>
                  <a:pt x="35915" y="34354"/>
                </a:lnTo>
                <a:lnTo>
                  <a:pt x="93389" y="34354"/>
                </a:lnTo>
                <a:lnTo>
                  <a:pt x="93389" y="0"/>
                </a:lnTo>
                <a:close/>
              </a:path>
            </a:pathLst>
          </a:custGeom>
          <a:solidFill>
            <a:srgbClr val="034EA2"/>
          </a:solidFill>
        </p:spPr>
        <p:txBody>
          <a:bodyPr wrap="square" lIns="0" tIns="0" rIns="0" bIns="0" rtlCol="0"/>
          <a:lstStyle/>
          <a:p>
            <a:endParaRPr/>
          </a:p>
        </p:txBody>
      </p:sp>
      <p:sp>
        <p:nvSpPr>
          <p:cNvPr id="63" name="bk object 63"/>
          <p:cNvSpPr/>
          <p:nvPr/>
        </p:nvSpPr>
        <p:spPr>
          <a:xfrm>
            <a:off x="3049238" y="1229510"/>
            <a:ext cx="173355" cy="233045"/>
          </a:xfrm>
          <a:custGeom>
            <a:avLst/>
            <a:gdLst/>
            <a:ahLst/>
            <a:cxnLst/>
            <a:rect l="l" t="t" r="r" b="b"/>
            <a:pathLst>
              <a:path w="173355" h="233044">
                <a:moveTo>
                  <a:pt x="155810" y="202967"/>
                </a:moveTo>
                <a:lnTo>
                  <a:pt x="35883" y="202967"/>
                </a:lnTo>
                <a:lnTo>
                  <a:pt x="46482" y="215811"/>
                </a:lnTo>
                <a:lnTo>
                  <a:pt x="59877" y="225202"/>
                </a:lnTo>
                <a:lnTo>
                  <a:pt x="75958" y="230965"/>
                </a:lnTo>
                <a:lnTo>
                  <a:pt x="94614" y="232924"/>
                </a:lnTo>
                <a:lnTo>
                  <a:pt x="126928" y="226833"/>
                </a:lnTo>
                <a:lnTo>
                  <a:pt x="151749" y="209709"/>
                </a:lnTo>
                <a:lnTo>
                  <a:pt x="155810" y="202967"/>
                </a:lnTo>
                <a:close/>
              </a:path>
              <a:path w="173355" h="233044">
                <a:moveTo>
                  <a:pt x="35883" y="0"/>
                </a:moveTo>
                <a:lnTo>
                  <a:pt x="0" y="0"/>
                </a:lnTo>
                <a:lnTo>
                  <a:pt x="0" y="231689"/>
                </a:lnTo>
                <a:lnTo>
                  <a:pt x="35883" y="231689"/>
                </a:lnTo>
                <a:lnTo>
                  <a:pt x="35883" y="202967"/>
                </a:lnTo>
                <a:lnTo>
                  <a:pt x="155810" y="202967"/>
                </a:lnTo>
                <a:lnTo>
                  <a:pt x="156195" y="202328"/>
                </a:lnTo>
                <a:lnTo>
                  <a:pt x="86489" y="202328"/>
                </a:lnTo>
                <a:lnTo>
                  <a:pt x="66063" y="198364"/>
                </a:lnTo>
                <a:lnTo>
                  <a:pt x="50058" y="187229"/>
                </a:lnTo>
                <a:lnTo>
                  <a:pt x="39617" y="170064"/>
                </a:lnTo>
                <a:lnTo>
                  <a:pt x="35883" y="148005"/>
                </a:lnTo>
                <a:lnTo>
                  <a:pt x="39617" y="126441"/>
                </a:lnTo>
                <a:lnTo>
                  <a:pt x="50058" y="109444"/>
                </a:lnTo>
                <a:lnTo>
                  <a:pt x="66063" y="98301"/>
                </a:lnTo>
                <a:lnTo>
                  <a:pt x="86489" y="94300"/>
                </a:lnTo>
                <a:lnTo>
                  <a:pt x="35883" y="94300"/>
                </a:lnTo>
                <a:lnTo>
                  <a:pt x="35883" y="0"/>
                </a:lnTo>
                <a:close/>
              </a:path>
              <a:path w="173355" h="233044">
                <a:moveTo>
                  <a:pt x="93976" y="64322"/>
                </a:moveTo>
                <a:lnTo>
                  <a:pt x="75688" y="66282"/>
                </a:lnTo>
                <a:lnTo>
                  <a:pt x="59797" y="72047"/>
                </a:lnTo>
                <a:lnTo>
                  <a:pt x="46472" y="81444"/>
                </a:lnTo>
                <a:lnTo>
                  <a:pt x="35883" y="94300"/>
                </a:lnTo>
                <a:lnTo>
                  <a:pt x="86489" y="94300"/>
                </a:lnTo>
                <a:lnTo>
                  <a:pt x="106910" y="98345"/>
                </a:lnTo>
                <a:lnTo>
                  <a:pt x="122904" y="109562"/>
                </a:lnTo>
                <a:lnTo>
                  <a:pt x="133334" y="126574"/>
                </a:lnTo>
                <a:lnTo>
                  <a:pt x="137063" y="148005"/>
                </a:lnTo>
                <a:lnTo>
                  <a:pt x="133334" y="169927"/>
                </a:lnTo>
                <a:lnTo>
                  <a:pt x="122904" y="187108"/>
                </a:lnTo>
                <a:lnTo>
                  <a:pt x="106910" y="198318"/>
                </a:lnTo>
                <a:lnTo>
                  <a:pt x="86489" y="202328"/>
                </a:lnTo>
                <a:lnTo>
                  <a:pt x="156195" y="202328"/>
                </a:lnTo>
                <a:lnTo>
                  <a:pt x="167672" y="183277"/>
                </a:lnTo>
                <a:lnTo>
                  <a:pt x="173293" y="149262"/>
                </a:lnTo>
                <a:lnTo>
                  <a:pt x="167530" y="114645"/>
                </a:lnTo>
                <a:lnTo>
                  <a:pt x="151316" y="87819"/>
                </a:lnTo>
                <a:lnTo>
                  <a:pt x="126261" y="70479"/>
                </a:lnTo>
                <a:lnTo>
                  <a:pt x="93976" y="64322"/>
                </a:lnTo>
                <a:close/>
              </a:path>
            </a:pathLst>
          </a:custGeom>
          <a:solidFill>
            <a:srgbClr val="034EA2"/>
          </a:solidFill>
        </p:spPr>
        <p:txBody>
          <a:bodyPr wrap="square" lIns="0" tIns="0" rIns="0" bIns="0" rtlCol="0"/>
          <a:lstStyle/>
          <a:p>
            <a:endParaRPr/>
          </a:p>
        </p:txBody>
      </p:sp>
      <p:sp>
        <p:nvSpPr>
          <p:cNvPr id="64" name="bk object 64"/>
          <p:cNvSpPr/>
          <p:nvPr/>
        </p:nvSpPr>
        <p:spPr>
          <a:xfrm>
            <a:off x="3262549" y="1225742"/>
            <a:ext cx="41910" cy="235585"/>
          </a:xfrm>
          <a:custGeom>
            <a:avLst/>
            <a:gdLst/>
            <a:ahLst/>
            <a:cxnLst/>
            <a:rect l="l" t="t" r="r" b="b"/>
            <a:pathLst>
              <a:path w="41910" h="235584">
                <a:moveTo>
                  <a:pt x="38742" y="69327"/>
                </a:moveTo>
                <a:lnTo>
                  <a:pt x="3151" y="69327"/>
                </a:lnTo>
                <a:lnTo>
                  <a:pt x="3151" y="235427"/>
                </a:lnTo>
                <a:lnTo>
                  <a:pt x="38742" y="235427"/>
                </a:lnTo>
                <a:lnTo>
                  <a:pt x="38742" y="69327"/>
                </a:lnTo>
                <a:close/>
              </a:path>
              <a:path w="41910" h="235584">
                <a:moveTo>
                  <a:pt x="20920" y="0"/>
                </a:moveTo>
                <a:lnTo>
                  <a:pt x="12651" y="1617"/>
                </a:lnTo>
                <a:lnTo>
                  <a:pt x="6015" y="6135"/>
                </a:lnTo>
                <a:lnTo>
                  <a:pt x="1602" y="13057"/>
                </a:lnTo>
                <a:lnTo>
                  <a:pt x="0" y="21884"/>
                </a:lnTo>
                <a:lnTo>
                  <a:pt x="1602" y="30519"/>
                </a:lnTo>
                <a:lnTo>
                  <a:pt x="6015" y="37337"/>
                </a:lnTo>
                <a:lnTo>
                  <a:pt x="12651" y="41814"/>
                </a:lnTo>
                <a:lnTo>
                  <a:pt x="20920" y="43422"/>
                </a:lnTo>
                <a:lnTo>
                  <a:pt x="29205" y="41814"/>
                </a:lnTo>
                <a:lnTo>
                  <a:pt x="35843" y="37337"/>
                </a:lnTo>
                <a:lnTo>
                  <a:pt x="40252" y="30519"/>
                </a:lnTo>
                <a:lnTo>
                  <a:pt x="41852" y="21884"/>
                </a:lnTo>
                <a:lnTo>
                  <a:pt x="40252" y="13057"/>
                </a:lnTo>
                <a:lnTo>
                  <a:pt x="35843" y="6135"/>
                </a:lnTo>
                <a:lnTo>
                  <a:pt x="29205" y="1617"/>
                </a:lnTo>
                <a:lnTo>
                  <a:pt x="20920" y="0"/>
                </a:lnTo>
                <a:close/>
              </a:path>
            </a:pathLst>
          </a:custGeom>
          <a:solidFill>
            <a:srgbClr val="034EA2"/>
          </a:solidFill>
        </p:spPr>
        <p:txBody>
          <a:bodyPr wrap="square" lIns="0" tIns="0" rIns="0" bIns="0" rtlCol="0"/>
          <a:lstStyle/>
          <a:p>
            <a:endParaRPr/>
          </a:p>
        </p:txBody>
      </p:sp>
      <p:sp>
        <p:nvSpPr>
          <p:cNvPr id="65" name="bk object 65"/>
          <p:cNvSpPr/>
          <p:nvPr/>
        </p:nvSpPr>
        <p:spPr>
          <a:xfrm>
            <a:off x="3346569" y="1293834"/>
            <a:ext cx="149225" cy="168910"/>
          </a:xfrm>
          <a:custGeom>
            <a:avLst/>
            <a:gdLst/>
            <a:ahLst/>
            <a:cxnLst/>
            <a:rect l="l" t="t" r="r" b="b"/>
            <a:pathLst>
              <a:path w="149225" h="168909">
                <a:moveTo>
                  <a:pt x="140297" y="29035"/>
                </a:moveTo>
                <a:lnTo>
                  <a:pt x="73379" y="29035"/>
                </a:lnTo>
                <a:lnTo>
                  <a:pt x="90640" y="31314"/>
                </a:lnTo>
                <a:lnTo>
                  <a:pt x="103049" y="37898"/>
                </a:lnTo>
                <a:lnTo>
                  <a:pt x="110542" y="48406"/>
                </a:lnTo>
                <a:lnTo>
                  <a:pt x="113054" y="62458"/>
                </a:lnTo>
                <a:lnTo>
                  <a:pt x="113054" y="67442"/>
                </a:lnTo>
                <a:lnTo>
                  <a:pt x="62772" y="67442"/>
                </a:lnTo>
                <a:lnTo>
                  <a:pt x="36107" y="71112"/>
                </a:lnTo>
                <a:lnTo>
                  <a:pt x="16402" y="81171"/>
                </a:lnTo>
                <a:lnTo>
                  <a:pt x="4189" y="96855"/>
                </a:lnTo>
                <a:lnTo>
                  <a:pt x="0" y="117399"/>
                </a:lnTo>
                <a:lnTo>
                  <a:pt x="4073" y="137835"/>
                </a:lnTo>
                <a:lnTo>
                  <a:pt x="15731" y="154168"/>
                </a:lnTo>
                <a:lnTo>
                  <a:pt x="34124" y="164995"/>
                </a:lnTo>
                <a:lnTo>
                  <a:pt x="58406" y="168916"/>
                </a:lnTo>
                <a:lnTo>
                  <a:pt x="75463" y="167566"/>
                </a:lnTo>
                <a:lnTo>
                  <a:pt x="90439" y="163496"/>
                </a:lnTo>
                <a:lnTo>
                  <a:pt x="103134" y="156675"/>
                </a:lnTo>
                <a:lnTo>
                  <a:pt x="113347" y="147074"/>
                </a:lnTo>
                <a:lnTo>
                  <a:pt x="148582" y="147074"/>
                </a:lnTo>
                <a:lnTo>
                  <a:pt x="148562" y="140498"/>
                </a:lnTo>
                <a:lnTo>
                  <a:pt x="65882" y="140498"/>
                </a:lnTo>
                <a:lnTo>
                  <a:pt x="52436" y="138754"/>
                </a:lnTo>
                <a:lnTo>
                  <a:pt x="42322" y="133793"/>
                </a:lnTo>
                <a:lnTo>
                  <a:pt x="35951" y="126022"/>
                </a:lnTo>
                <a:lnTo>
                  <a:pt x="33737" y="115849"/>
                </a:lnTo>
                <a:lnTo>
                  <a:pt x="35809" y="105658"/>
                </a:lnTo>
                <a:lnTo>
                  <a:pt x="42124" y="98786"/>
                </a:lnTo>
                <a:lnTo>
                  <a:pt x="52829" y="94904"/>
                </a:lnTo>
                <a:lnTo>
                  <a:pt x="68071" y="93683"/>
                </a:lnTo>
                <a:lnTo>
                  <a:pt x="148418" y="93683"/>
                </a:lnTo>
                <a:lnTo>
                  <a:pt x="148309" y="58375"/>
                </a:lnTo>
                <a:lnTo>
                  <a:pt x="143710" y="33841"/>
                </a:lnTo>
                <a:lnTo>
                  <a:pt x="140297" y="29035"/>
                </a:lnTo>
                <a:close/>
              </a:path>
              <a:path w="149225" h="168909">
                <a:moveTo>
                  <a:pt x="148582" y="147074"/>
                </a:moveTo>
                <a:lnTo>
                  <a:pt x="113347" y="147074"/>
                </a:lnTo>
                <a:lnTo>
                  <a:pt x="113347" y="167377"/>
                </a:lnTo>
                <a:lnTo>
                  <a:pt x="148644" y="167377"/>
                </a:lnTo>
                <a:lnTo>
                  <a:pt x="148582" y="147074"/>
                </a:lnTo>
                <a:close/>
              </a:path>
              <a:path w="149225" h="168909">
                <a:moveTo>
                  <a:pt x="148418" y="93683"/>
                </a:moveTo>
                <a:lnTo>
                  <a:pt x="113054" y="93683"/>
                </a:lnTo>
                <a:lnTo>
                  <a:pt x="113054" y="108970"/>
                </a:lnTo>
                <a:lnTo>
                  <a:pt x="108482" y="121538"/>
                </a:lnTo>
                <a:lnTo>
                  <a:pt x="98354" y="131527"/>
                </a:lnTo>
                <a:lnTo>
                  <a:pt x="83782" y="138119"/>
                </a:lnTo>
                <a:lnTo>
                  <a:pt x="65882" y="140498"/>
                </a:lnTo>
                <a:lnTo>
                  <a:pt x="148562" y="140498"/>
                </a:lnTo>
                <a:lnTo>
                  <a:pt x="148418" y="93683"/>
                </a:lnTo>
                <a:close/>
              </a:path>
              <a:path w="149225" h="168909">
                <a:moveTo>
                  <a:pt x="81170" y="0"/>
                </a:moveTo>
                <a:lnTo>
                  <a:pt x="59948" y="1335"/>
                </a:lnTo>
                <a:lnTo>
                  <a:pt x="42267" y="5303"/>
                </a:lnTo>
                <a:lnTo>
                  <a:pt x="26166" y="11847"/>
                </a:lnTo>
                <a:lnTo>
                  <a:pt x="9685" y="20910"/>
                </a:lnTo>
                <a:lnTo>
                  <a:pt x="24355" y="45914"/>
                </a:lnTo>
                <a:lnTo>
                  <a:pt x="36759" y="38528"/>
                </a:lnTo>
                <a:lnTo>
                  <a:pt x="49103" y="33254"/>
                </a:lnTo>
                <a:lnTo>
                  <a:pt x="61328" y="30090"/>
                </a:lnTo>
                <a:lnTo>
                  <a:pt x="73379" y="29035"/>
                </a:lnTo>
                <a:lnTo>
                  <a:pt x="140297" y="29035"/>
                </a:lnTo>
                <a:lnTo>
                  <a:pt x="130677" y="15487"/>
                </a:lnTo>
                <a:lnTo>
                  <a:pt x="109676" y="3983"/>
                </a:lnTo>
                <a:lnTo>
                  <a:pt x="81170" y="0"/>
                </a:lnTo>
                <a:close/>
              </a:path>
            </a:pathLst>
          </a:custGeom>
          <a:solidFill>
            <a:srgbClr val="034EA2"/>
          </a:solidFill>
        </p:spPr>
        <p:txBody>
          <a:bodyPr wrap="square" lIns="0" tIns="0" rIns="0" bIns="0" rtlCol="0"/>
          <a:lstStyle/>
          <a:p>
            <a:endParaRPr/>
          </a:p>
        </p:txBody>
      </p:sp>
      <p:sp>
        <p:nvSpPr>
          <p:cNvPr id="66" name="bk object 66"/>
          <p:cNvSpPr/>
          <p:nvPr/>
        </p:nvSpPr>
        <p:spPr>
          <a:xfrm>
            <a:off x="16968897" y="9990049"/>
            <a:ext cx="2297228" cy="847318"/>
          </a:xfrm>
          <a:prstGeom prst="rect">
            <a:avLst/>
          </a:prstGeom>
          <a:blipFill>
            <a:blip r:embed="rId4" cstate="print"/>
            <a:stretch>
              <a:fillRect/>
            </a:stretch>
          </a:blipFill>
        </p:spPr>
        <p:txBody>
          <a:bodyPr wrap="square" lIns="0" tIns="0" rIns="0" bIns="0" rtlCol="0"/>
          <a:lstStyle/>
          <a:p>
            <a:endParaRPr/>
          </a:p>
        </p:txBody>
      </p:sp>
      <p:sp>
        <p:nvSpPr>
          <p:cNvPr id="67" name="bk object 67"/>
          <p:cNvSpPr/>
          <p:nvPr/>
        </p:nvSpPr>
        <p:spPr>
          <a:xfrm>
            <a:off x="16838761" y="10014198"/>
            <a:ext cx="0" cy="822325"/>
          </a:xfrm>
          <a:custGeom>
            <a:avLst/>
            <a:gdLst/>
            <a:ahLst/>
            <a:cxnLst/>
            <a:rect l="l" t="t" r="r" b="b"/>
            <a:pathLst>
              <a:path h="822325">
                <a:moveTo>
                  <a:pt x="0" y="0"/>
                </a:moveTo>
                <a:lnTo>
                  <a:pt x="0" y="822247"/>
                </a:lnTo>
              </a:path>
            </a:pathLst>
          </a:custGeom>
          <a:ln w="15748">
            <a:solidFill>
              <a:srgbClr val="000000"/>
            </a:solidFill>
          </a:ln>
        </p:spPr>
        <p:txBody>
          <a:bodyPr wrap="square" lIns="0" tIns="0" rIns="0" bIns="0" rtlCol="0"/>
          <a:lstStyle/>
          <a:p>
            <a:endParaRPr/>
          </a:p>
        </p:txBody>
      </p:sp>
      <p:sp>
        <p:nvSpPr>
          <p:cNvPr id="68" name="bk object 68"/>
          <p:cNvSpPr/>
          <p:nvPr/>
        </p:nvSpPr>
        <p:spPr>
          <a:xfrm>
            <a:off x="1886346" y="10225904"/>
            <a:ext cx="0" cy="101600"/>
          </a:xfrm>
          <a:custGeom>
            <a:avLst/>
            <a:gdLst/>
            <a:ahLst/>
            <a:cxnLst/>
            <a:rect l="l" t="t" r="r" b="b"/>
            <a:pathLst>
              <a:path h="101600">
                <a:moveTo>
                  <a:pt x="0" y="0"/>
                </a:moveTo>
                <a:lnTo>
                  <a:pt x="0" y="101600"/>
                </a:lnTo>
              </a:path>
            </a:pathLst>
          </a:custGeom>
          <a:ln w="15308">
            <a:solidFill>
              <a:srgbClr val="000000"/>
            </a:solidFill>
          </a:ln>
        </p:spPr>
        <p:txBody>
          <a:bodyPr wrap="square" lIns="0" tIns="0" rIns="0" bIns="0" rtlCol="0"/>
          <a:lstStyle/>
          <a:p>
            <a:endParaRPr/>
          </a:p>
        </p:txBody>
      </p:sp>
      <p:sp>
        <p:nvSpPr>
          <p:cNvPr id="69" name="bk object 69"/>
          <p:cNvSpPr/>
          <p:nvPr/>
        </p:nvSpPr>
        <p:spPr>
          <a:xfrm>
            <a:off x="1844536" y="10225269"/>
            <a:ext cx="83820" cy="0"/>
          </a:xfrm>
          <a:custGeom>
            <a:avLst/>
            <a:gdLst/>
            <a:ahLst/>
            <a:cxnLst/>
            <a:rect l="l" t="t" r="r" b="b"/>
            <a:pathLst>
              <a:path w="83819">
                <a:moveTo>
                  <a:pt x="0" y="0"/>
                </a:moveTo>
                <a:lnTo>
                  <a:pt x="83596" y="0"/>
                </a:lnTo>
              </a:path>
            </a:pathLst>
          </a:custGeom>
          <a:ln w="3175">
            <a:solidFill>
              <a:srgbClr val="000000"/>
            </a:solidFill>
          </a:ln>
        </p:spPr>
        <p:txBody>
          <a:bodyPr wrap="square" lIns="0" tIns="0" rIns="0" bIns="0" rtlCol="0"/>
          <a:lstStyle/>
          <a:p>
            <a:endParaRPr/>
          </a:p>
        </p:txBody>
      </p:sp>
      <p:sp>
        <p:nvSpPr>
          <p:cNvPr id="70" name="bk object 70"/>
          <p:cNvSpPr/>
          <p:nvPr/>
        </p:nvSpPr>
        <p:spPr>
          <a:xfrm>
            <a:off x="1843857" y="10223999"/>
            <a:ext cx="85090" cy="0"/>
          </a:xfrm>
          <a:custGeom>
            <a:avLst/>
            <a:gdLst/>
            <a:ahLst/>
            <a:cxnLst/>
            <a:rect l="l" t="t" r="r" b="b"/>
            <a:pathLst>
              <a:path w="85089">
                <a:moveTo>
                  <a:pt x="0" y="0"/>
                </a:moveTo>
                <a:lnTo>
                  <a:pt x="85039" y="0"/>
                </a:lnTo>
              </a:path>
            </a:pathLst>
          </a:custGeom>
          <a:ln w="3175">
            <a:solidFill>
              <a:srgbClr val="000000"/>
            </a:solidFill>
          </a:ln>
        </p:spPr>
        <p:txBody>
          <a:bodyPr wrap="square" lIns="0" tIns="0" rIns="0" bIns="0" rtlCol="0"/>
          <a:lstStyle/>
          <a:p>
            <a:endParaRPr/>
          </a:p>
        </p:txBody>
      </p:sp>
      <p:sp>
        <p:nvSpPr>
          <p:cNvPr id="71" name="bk object 71"/>
          <p:cNvSpPr/>
          <p:nvPr/>
        </p:nvSpPr>
        <p:spPr>
          <a:xfrm>
            <a:off x="1843531" y="10222729"/>
            <a:ext cx="85725" cy="0"/>
          </a:xfrm>
          <a:custGeom>
            <a:avLst/>
            <a:gdLst/>
            <a:ahLst/>
            <a:cxnLst/>
            <a:rect l="l" t="t" r="r" b="b"/>
            <a:pathLst>
              <a:path w="85725">
                <a:moveTo>
                  <a:pt x="0" y="0"/>
                </a:moveTo>
                <a:lnTo>
                  <a:pt x="85671" y="0"/>
                </a:lnTo>
              </a:path>
            </a:pathLst>
          </a:custGeom>
          <a:ln w="3175">
            <a:solidFill>
              <a:srgbClr val="000000"/>
            </a:solidFill>
          </a:ln>
        </p:spPr>
        <p:txBody>
          <a:bodyPr wrap="square" lIns="0" tIns="0" rIns="0" bIns="0" rtlCol="0"/>
          <a:lstStyle/>
          <a:p>
            <a:endParaRPr/>
          </a:p>
        </p:txBody>
      </p:sp>
      <p:sp>
        <p:nvSpPr>
          <p:cNvPr id="72" name="bk object 72"/>
          <p:cNvSpPr/>
          <p:nvPr/>
        </p:nvSpPr>
        <p:spPr>
          <a:xfrm>
            <a:off x="1843342" y="10219554"/>
            <a:ext cx="86360" cy="0"/>
          </a:xfrm>
          <a:custGeom>
            <a:avLst/>
            <a:gdLst/>
            <a:ahLst/>
            <a:cxnLst/>
            <a:rect l="l" t="t" r="r" b="b"/>
            <a:pathLst>
              <a:path w="86360">
                <a:moveTo>
                  <a:pt x="0" y="0"/>
                </a:moveTo>
                <a:lnTo>
                  <a:pt x="86007" y="0"/>
                </a:lnTo>
              </a:path>
            </a:pathLst>
          </a:custGeom>
          <a:ln w="5080">
            <a:solidFill>
              <a:srgbClr val="000000"/>
            </a:solidFill>
          </a:ln>
        </p:spPr>
        <p:txBody>
          <a:bodyPr wrap="square" lIns="0" tIns="0" rIns="0" bIns="0" rtlCol="0"/>
          <a:lstStyle/>
          <a:p>
            <a:endParaRPr/>
          </a:p>
        </p:txBody>
      </p:sp>
      <p:sp>
        <p:nvSpPr>
          <p:cNvPr id="73" name="bk object 73"/>
          <p:cNvSpPr/>
          <p:nvPr/>
        </p:nvSpPr>
        <p:spPr>
          <a:xfrm>
            <a:off x="1843520" y="10216379"/>
            <a:ext cx="85725" cy="0"/>
          </a:xfrm>
          <a:custGeom>
            <a:avLst/>
            <a:gdLst/>
            <a:ahLst/>
            <a:cxnLst/>
            <a:rect l="l" t="t" r="r" b="b"/>
            <a:pathLst>
              <a:path w="85725">
                <a:moveTo>
                  <a:pt x="0" y="0"/>
                </a:moveTo>
                <a:lnTo>
                  <a:pt x="85691" y="0"/>
                </a:lnTo>
              </a:path>
            </a:pathLst>
          </a:custGeom>
          <a:ln w="3175">
            <a:solidFill>
              <a:srgbClr val="000000"/>
            </a:solidFill>
          </a:ln>
        </p:spPr>
        <p:txBody>
          <a:bodyPr wrap="square" lIns="0" tIns="0" rIns="0" bIns="0" rtlCol="0"/>
          <a:lstStyle/>
          <a:p>
            <a:endParaRPr/>
          </a:p>
        </p:txBody>
      </p:sp>
      <p:sp>
        <p:nvSpPr>
          <p:cNvPr id="74" name="bk object 74"/>
          <p:cNvSpPr/>
          <p:nvPr/>
        </p:nvSpPr>
        <p:spPr>
          <a:xfrm>
            <a:off x="1843818" y="10215109"/>
            <a:ext cx="85725" cy="0"/>
          </a:xfrm>
          <a:custGeom>
            <a:avLst/>
            <a:gdLst/>
            <a:ahLst/>
            <a:cxnLst/>
            <a:rect l="l" t="t" r="r" b="b"/>
            <a:pathLst>
              <a:path w="85725">
                <a:moveTo>
                  <a:pt x="0" y="0"/>
                </a:moveTo>
                <a:lnTo>
                  <a:pt x="85120" y="0"/>
                </a:lnTo>
              </a:path>
            </a:pathLst>
          </a:custGeom>
          <a:ln w="3175">
            <a:solidFill>
              <a:srgbClr val="000000"/>
            </a:solidFill>
          </a:ln>
        </p:spPr>
        <p:txBody>
          <a:bodyPr wrap="square" lIns="0" tIns="0" rIns="0" bIns="0" rtlCol="0"/>
          <a:lstStyle/>
          <a:p>
            <a:endParaRPr/>
          </a:p>
        </p:txBody>
      </p:sp>
      <p:sp>
        <p:nvSpPr>
          <p:cNvPr id="75" name="bk object 75"/>
          <p:cNvSpPr/>
          <p:nvPr/>
        </p:nvSpPr>
        <p:spPr>
          <a:xfrm>
            <a:off x="1844402" y="10213840"/>
            <a:ext cx="84455" cy="0"/>
          </a:xfrm>
          <a:custGeom>
            <a:avLst/>
            <a:gdLst/>
            <a:ahLst/>
            <a:cxnLst/>
            <a:rect l="l" t="t" r="r" b="b"/>
            <a:pathLst>
              <a:path w="84455">
                <a:moveTo>
                  <a:pt x="0" y="0"/>
                </a:moveTo>
                <a:lnTo>
                  <a:pt x="83879" y="0"/>
                </a:lnTo>
              </a:path>
            </a:pathLst>
          </a:custGeom>
          <a:ln w="3175">
            <a:solidFill>
              <a:srgbClr val="000000"/>
            </a:solidFill>
          </a:ln>
        </p:spPr>
        <p:txBody>
          <a:bodyPr wrap="square" lIns="0" tIns="0" rIns="0" bIns="0" rtlCol="0"/>
          <a:lstStyle/>
          <a:p>
            <a:endParaRPr/>
          </a:p>
        </p:txBody>
      </p:sp>
      <p:sp>
        <p:nvSpPr>
          <p:cNvPr id="76" name="bk object 76"/>
          <p:cNvSpPr/>
          <p:nvPr/>
        </p:nvSpPr>
        <p:spPr>
          <a:xfrm>
            <a:off x="1944455" y="10204217"/>
            <a:ext cx="69215" cy="124460"/>
          </a:xfrm>
          <a:custGeom>
            <a:avLst/>
            <a:gdLst/>
            <a:ahLst/>
            <a:cxnLst/>
            <a:rect l="l" t="t" r="r" b="b"/>
            <a:pathLst>
              <a:path w="69214" h="124459">
                <a:moveTo>
                  <a:pt x="9905" y="0"/>
                </a:moveTo>
                <a:lnTo>
                  <a:pt x="4596" y="0"/>
                </a:lnTo>
                <a:lnTo>
                  <a:pt x="2691" y="240"/>
                </a:lnTo>
                <a:lnTo>
                  <a:pt x="1926" y="418"/>
                </a:lnTo>
                <a:lnTo>
                  <a:pt x="795" y="890"/>
                </a:lnTo>
                <a:lnTo>
                  <a:pt x="408" y="1193"/>
                </a:lnTo>
                <a:lnTo>
                  <a:pt x="0" y="1905"/>
                </a:lnTo>
                <a:lnTo>
                  <a:pt x="0" y="122530"/>
                </a:lnTo>
                <a:lnTo>
                  <a:pt x="4596" y="124373"/>
                </a:lnTo>
                <a:lnTo>
                  <a:pt x="9905" y="124373"/>
                </a:lnTo>
                <a:lnTo>
                  <a:pt x="14585" y="122142"/>
                </a:lnTo>
                <a:lnTo>
                  <a:pt x="14585" y="65704"/>
                </a:lnTo>
                <a:lnTo>
                  <a:pt x="18617" y="60657"/>
                </a:lnTo>
                <a:lnTo>
                  <a:pt x="22480" y="56835"/>
                </a:lnTo>
                <a:lnTo>
                  <a:pt x="29831" y="51610"/>
                </a:lnTo>
                <a:lnTo>
                  <a:pt x="32268" y="50752"/>
                </a:lnTo>
                <a:lnTo>
                  <a:pt x="14585" y="50752"/>
                </a:lnTo>
                <a:lnTo>
                  <a:pt x="14585" y="2314"/>
                </a:lnTo>
                <a:lnTo>
                  <a:pt x="14470" y="1905"/>
                </a:lnTo>
                <a:lnTo>
                  <a:pt x="13999" y="1193"/>
                </a:lnTo>
                <a:lnTo>
                  <a:pt x="13612" y="890"/>
                </a:lnTo>
                <a:lnTo>
                  <a:pt x="12544" y="418"/>
                </a:lnTo>
                <a:lnTo>
                  <a:pt x="11800" y="240"/>
                </a:lnTo>
                <a:lnTo>
                  <a:pt x="9905" y="0"/>
                </a:lnTo>
                <a:close/>
              </a:path>
              <a:path w="69214" h="124459">
                <a:moveTo>
                  <a:pt x="64609" y="50312"/>
                </a:moveTo>
                <a:lnTo>
                  <a:pt x="40040" y="50312"/>
                </a:lnTo>
                <a:lnTo>
                  <a:pt x="42532" y="50846"/>
                </a:lnTo>
                <a:lnTo>
                  <a:pt x="46857" y="52972"/>
                </a:lnTo>
                <a:lnTo>
                  <a:pt x="54186" y="70207"/>
                </a:lnTo>
                <a:lnTo>
                  <a:pt x="54186" y="122142"/>
                </a:lnTo>
                <a:lnTo>
                  <a:pt x="54302" y="122530"/>
                </a:lnTo>
                <a:lnTo>
                  <a:pt x="58867" y="124373"/>
                </a:lnTo>
                <a:lnTo>
                  <a:pt x="64176" y="124373"/>
                </a:lnTo>
                <a:lnTo>
                  <a:pt x="68867" y="122142"/>
                </a:lnTo>
                <a:lnTo>
                  <a:pt x="68803" y="66532"/>
                </a:lnTo>
                <a:lnTo>
                  <a:pt x="68364" y="62228"/>
                </a:lnTo>
                <a:lnTo>
                  <a:pt x="66406" y="54103"/>
                </a:lnTo>
                <a:lnTo>
                  <a:pt x="64804" y="50574"/>
                </a:lnTo>
                <a:lnTo>
                  <a:pt x="64609" y="50312"/>
                </a:lnTo>
                <a:close/>
              </a:path>
              <a:path w="69214" h="124459">
                <a:moveTo>
                  <a:pt x="45548" y="37580"/>
                </a:moveTo>
                <a:lnTo>
                  <a:pt x="35883" y="37580"/>
                </a:lnTo>
                <a:lnTo>
                  <a:pt x="31580" y="38648"/>
                </a:lnTo>
                <a:lnTo>
                  <a:pt x="23035" y="42982"/>
                </a:lnTo>
                <a:lnTo>
                  <a:pt x="18795" y="46302"/>
                </a:lnTo>
                <a:lnTo>
                  <a:pt x="14585" y="50752"/>
                </a:lnTo>
                <a:lnTo>
                  <a:pt x="32268" y="50752"/>
                </a:lnTo>
                <a:lnTo>
                  <a:pt x="33517" y="50312"/>
                </a:lnTo>
                <a:lnTo>
                  <a:pt x="64609" y="50312"/>
                </a:lnTo>
                <a:lnTo>
                  <a:pt x="60291" y="44522"/>
                </a:lnTo>
                <a:lnTo>
                  <a:pt x="57328" y="42092"/>
                </a:lnTo>
                <a:lnTo>
                  <a:pt x="50029" y="38470"/>
                </a:lnTo>
                <a:lnTo>
                  <a:pt x="45548" y="37580"/>
                </a:lnTo>
                <a:close/>
              </a:path>
            </a:pathLst>
          </a:custGeom>
          <a:solidFill>
            <a:srgbClr val="000000"/>
          </a:solidFill>
        </p:spPr>
        <p:txBody>
          <a:bodyPr wrap="square" lIns="0" tIns="0" rIns="0" bIns="0" rtlCol="0"/>
          <a:lstStyle/>
          <a:p>
            <a:endParaRPr/>
          </a:p>
        </p:txBody>
      </p:sp>
      <p:sp>
        <p:nvSpPr>
          <p:cNvPr id="77" name="bk object 77"/>
          <p:cNvSpPr/>
          <p:nvPr/>
        </p:nvSpPr>
        <p:spPr>
          <a:xfrm>
            <a:off x="2034771" y="10241800"/>
            <a:ext cx="74295" cy="88265"/>
          </a:xfrm>
          <a:custGeom>
            <a:avLst/>
            <a:gdLst/>
            <a:ahLst/>
            <a:cxnLst/>
            <a:rect l="l" t="t" r="r" b="b"/>
            <a:pathLst>
              <a:path w="74294" h="88265">
                <a:moveTo>
                  <a:pt x="44721" y="0"/>
                </a:moveTo>
                <a:lnTo>
                  <a:pt x="32564" y="0"/>
                </a:lnTo>
                <a:lnTo>
                  <a:pt x="27255" y="1005"/>
                </a:lnTo>
                <a:lnTo>
                  <a:pt x="890" y="31318"/>
                </a:lnTo>
                <a:lnTo>
                  <a:pt x="0" y="37517"/>
                </a:lnTo>
                <a:lnTo>
                  <a:pt x="0" y="51642"/>
                </a:lnTo>
                <a:lnTo>
                  <a:pt x="27674" y="87086"/>
                </a:lnTo>
                <a:lnTo>
                  <a:pt x="33454" y="88007"/>
                </a:lnTo>
                <a:lnTo>
                  <a:pt x="43831" y="88007"/>
                </a:lnTo>
                <a:lnTo>
                  <a:pt x="70145" y="76081"/>
                </a:lnTo>
                <a:lnTo>
                  <a:pt x="36564" y="76081"/>
                </a:lnTo>
                <a:lnTo>
                  <a:pt x="32491" y="75400"/>
                </a:lnTo>
                <a:lnTo>
                  <a:pt x="15214" y="46982"/>
                </a:lnTo>
                <a:lnTo>
                  <a:pt x="69432" y="46982"/>
                </a:lnTo>
                <a:lnTo>
                  <a:pt x="70762" y="46480"/>
                </a:lnTo>
                <a:lnTo>
                  <a:pt x="73076" y="44522"/>
                </a:lnTo>
                <a:lnTo>
                  <a:pt x="73673" y="42888"/>
                </a:lnTo>
                <a:lnTo>
                  <a:pt x="73673" y="36218"/>
                </a:lnTo>
                <a:lnTo>
                  <a:pt x="15214" y="36218"/>
                </a:lnTo>
                <a:lnTo>
                  <a:pt x="15329" y="32951"/>
                </a:lnTo>
                <a:lnTo>
                  <a:pt x="34030" y="11476"/>
                </a:lnTo>
                <a:lnTo>
                  <a:pt x="65666" y="11476"/>
                </a:lnTo>
                <a:lnTo>
                  <a:pt x="62553" y="7737"/>
                </a:lnTo>
                <a:lnTo>
                  <a:pt x="58898" y="5046"/>
                </a:lnTo>
                <a:lnTo>
                  <a:pt x="50061" y="1005"/>
                </a:lnTo>
                <a:lnTo>
                  <a:pt x="44721" y="0"/>
                </a:lnTo>
                <a:close/>
              </a:path>
              <a:path w="74294" h="88265">
                <a:moveTo>
                  <a:pt x="67149" y="70029"/>
                </a:moveTo>
                <a:lnTo>
                  <a:pt x="66092" y="70322"/>
                </a:lnTo>
                <a:lnTo>
                  <a:pt x="63296" y="71568"/>
                </a:lnTo>
                <a:lnTo>
                  <a:pt x="61516" y="72280"/>
                </a:lnTo>
                <a:lnTo>
                  <a:pt x="57150" y="73830"/>
                </a:lnTo>
                <a:lnTo>
                  <a:pt x="54574" y="74510"/>
                </a:lnTo>
                <a:lnTo>
                  <a:pt x="48605" y="75756"/>
                </a:lnTo>
                <a:lnTo>
                  <a:pt x="45223" y="76081"/>
                </a:lnTo>
                <a:lnTo>
                  <a:pt x="70145" y="76081"/>
                </a:lnTo>
                <a:lnTo>
                  <a:pt x="68657" y="70123"/>
                </a:lnTo>
                <a:lnTo>
                  <a:pt x="67149" y="70029"/>
                </a:lnTo>
                <a:close/>
              </a:path>
              <a:path w="74294" h="88265">
                <a:moveTo>
                  <a:pt x="65666" y="11476"/>
                </a:moveTo>
                <a:lnTo>
                  <a:pt x="44783" y="11476"/>
                </a:lnTo>
                <a:lnTo>
                  <a:pt x="50134" y="13674"/>
                </a:lnTo>
                <a:lnTo>
                  <a:pt x="57359" y="22449"/>
                </a:lnTo>
                <a:lnTo>
                  <a:pt x="59076" y="28501"/>
                </a:lnTo>
                <a:lnTo>
                  <a:pt x="58898" y="36218"/>
                </a:lnTo>
                <a:lnTo>
                  <a:pt x="73673" y="36218"/>
                </a:lnTo>
                <a:lnTo>
                  <a:pt x="73673" y="32690"/>
                </a:lnTo>
                <a:lnTo>
                  <a:pt x="72992" y="27758"/>
                </a:lnTo>
                <a:lnTo>
                  <a:pt x="70322" y="18564"/>
                </a:lnTo>
                <a:lnTo>
                  <a:pt x="68238" y="14565"/>
                </a:lnTo>
                <a:lnTo>
                  <a:pt x="65666" y="11476"/>
                </a:lnTo>
                <a:close/>
              </a:path>
            </a:pathLst>
          </a:custGeom>
          <a:solidFill>
            <a:srgbClr val="000000"/>
          </a:solidFill>
        </p:spPr>
        <p:txBody>
          <a:bodyPr wrap="square" lIns="0" tIns="0" rIns="0" bIns="0" rtlCol="0"/>
          <a:lstStyle/>
          <a:p>
            <a:endParaRPr/>
          </a:p>
        </p:txBody>
      </p:sp>
      <p:sp>
        <p:nvSpPr>
          <p:cNvPr id="78" name="bk object 78"/>
          <p:cNvSpPr/>
          <p:nvPr/>
        </p:nvSpPr>
        <p:spPr>
          <a:xfrm>
            <a:off x="2172064" y="10203541"/>
            <a:ext cx="1575482" cy="157047"/>
          </a:xfrm>
          <a:prstGeom prst="rect">
            <a:avLst/>
          </a:prstGeom>
          <a:blipFill>
            <a:blip r:embed="rId5" cstate="print"/>
            <a:stretch>
              <a:fillRect/>
            </a:stretch>
          </a:blipFill>
        </p:spPr>
        <p:txBody>
          <a:bodyPr wrap="square" lIns="0" tIns="0" rIns="0" bIns="0" rtlCol="0"/>
          <a:lstStyle/>
          <a:p>
            <a:endParaRPr/>
          </a:p>
        </p:txBody>
      </p:sp>
      <p:sp>
        <p:nvSpPr>
          <p:cNvPr id="79" name="bk object 79"/>
          <p:cNvSpPr/>
          <p:nvPr/>
        </p:nvSpPr>
        <p:spPr>
          <a:xfrm>
            <a:off x="3815971" y="10204225"/>
            <a:ext cx="73660" cy="125730"/>
          </a:xfrm>
          <a:custGeom>
            <a:avLst/>
            <a:gdLst/>
            <a:ahLst/>
            <a:cxnLst/>
            <a:rect l="l" t="t" r="r" b="b"/>
            <a:pathLst>
              <a:path w="73660" h="125729">
                <a:moveTo>
                  <a:pt x="30611" y="111870"/>
                </a:moveTo>
                <a:lnTo>
                  <a:pt x="12900" y="111870"/>
                </a:lnTo>
                <a:lnTo>
                  <a:pt x="15214" y="114310"/>
                </a:lnTo>
                <a:lnTo>
                  <a:pt x="36606" y="125577"/>
                </a:lnTo>
                <a:lnTo>
                  <a:pt x="44668" y="125577"/>
                </a:lnTo>
                <a:lnTo>
                  <a:pt x="49569" y="124540"/>
                </a:lnTo>
                <a:lnTo>
                  <a:pt x="58102" y="120383"/>
                </a:lnTo>
                <a:lnTo>
                  <a:pt x="61725" y="117389"/>
                </a:lnTo>
                <a:lnTo>
                  <a:pt x="65063" y="112938"/>
                </a:lnTo>
                <a:lnTo>
                  <a:pt x="33789" y="112938"/>
                </a:lnTo>
                <a:lnTo>
                  <a:pt x="30611" y="111870"/>
                </a:lnTo>
                <a:close/>
              </a:path>
              <a:path w="73660" h="125729">
                <a:moveTo>
                  <a:pt x="9905" y="0"/>
                </a:moveTo>
                <a:lnTo>
                  <a:pt x="4596" y="0"/>
                </a:lnTo>
                <a:lnTo>
                  <a:pt x="2701" y="230"/>
                </a:lnTo>
                <a:lnTo>
                  <a:pt x="0" y="122551"/>
                </a:lnTo>
                <a:lnTo>
                  <a:pt x="356" y="123263"/>
                </a:lnTo>
                <a:lnTo>
                  <a:pt x="712" y="123535"/>
                </a:lnTo>
                <a:lnTo>
                  <a:pt x="1780" y="123943"/>
                </a:lnTo>
                <a:lnTo>
                  <a:pt x="2460" y="124121"/>
                </a:lnTo>
                <a:lnTo>
                  <a:pt x="4125" y="124362"/>
                </a:lnTo>
                <a:lnTo>
                  <a:pt x="8607" y="124362"/>
                </a:lnTo>
                <a:lnTo>
                  <a:pt x="12900" y="122132"/>
                </a:lnTo>
                <a:lnTo>
                  <a:pt x="12900" y="111870"/>
                </a:lnTo>
                <a:lnTo>
                  <a:pt x="30611" y="111870"/>
                </a:lnTo>
                <a:lnTo>
                  <a:pt x="29925" y="111640"/>
                </a:lnTo>
                <a:lnTo>
                  <a:pt x="22543" y="106478"/>
                </a:lnTo>
                <a:lnTo>
                  <a:pt x="18659" y="102740"/>
                </a:lnTo>
                <a:lnTo>
                  <a:pt x="14596" y="97819"/>
                </a:lnTo>
                <a:lnTo>
                  <a:pt x="14596" y="65872"/>
                </a:lnTo>
                <a:lnTo>
                  <a:pt x="33715" y="50741"/>
                </a:lnTo>
                <a:lnTo>
                  <a:pt x="14596" y="50741"/>
                </a:lnTo>
                <a:lnTo>
                  <a:pt x="14596" y="2314"/>
                </a:lnTo>
                <a:lnTo>
                  <a:pt x="14470" y="1895"/>
                </a:lnTo>
                <a:lnTo>
                  <a:pt x="13999" y="1183"/>
                </a:lnTo>
                <a:lnTo>
                  <a:pt x="13612" y="890"/>
                </a:lnTo>
                <a:lnTo>
                  <a:pt x="12544" y="408"/>
                </a:lnTo>
                <a:lnTo>
                  <a:pt x="11811" y="230"/>
                </a:lnTo>
                <a:lnTo>
                  <a:pt x="9905" y="0"/>
                </a:lnTo>
                <a:close/>
              </a:path>
              <a:path w="73660" h="125729">
                <a:moveTo>
                  <a:pt x="66087" y="50207"/>
                </a:moveTo>
                <a:lnTo>
                  <a:pt x="42239" y="50207"/>
                </a:lnTo>
                <a:lnTo>
                  <a:pt x="45443" y="51097"/>
                </a:lnTo>
                <a:lnTo>
                  <a:pt x="47988" y="52909"/>
                </a:lnTo>
                <a:lnTo>
                  <a:pt x="50574" y="54720"/>
                </a:lnTo>
                <a:lnTo>
                  <a:pt x="52616" y="57118"/>
                </a:lnTo>
                <a:lnTo>
                  <a:pt x="54165" y="60092"/>
                </a:lnTo>
                <a:lnTo>
                  <a:pt x="55736" y="63055"/>
                </a:lnTo>
                <a:lnTo>
                  <a:pt x="56804" y="66469"/>
                </a:lnTo>
                <a:lnTo>
                  <a:pt x="57453" y="70322"/>
                </a:lnTo>
                <a:lnTo>
                  <a:pt x="58071" y="74175"/>
                </a:lnTo>
                <a:lnTo>
                  <a:pt x="58375" y="78154"/>
                </a:lnTo>
                <a:lnTo>
                  <a:pt x="58375" y="85986"/>
                </a:lnTo>
                <a:lnTo>
                  <a:pt x="41496" y="112938"/>
                </a:lnTo>
                <a:lnTo>
                  <a:pt x="65063" y="112938"/>
                </a:lnTo>
                <a:lnTo>
                  <a:pt x="67600" y="109556"/>
                </a:lnTo>
                <a:lnTo>
                  <a:pt x="69819" y="104813"/>
                </a:lnTo>
                <a:lnTo>
                  <a:pt x="72845" y="93724"/>
                </a:lnTo>
                <a:lnTo>
                  <a:pt x="73589" y="87494"/>
                </a:lnTo>
                <a:lnTo>
                  <a:pt x="73528" y="74175"/>
                </a:lnTo>
                <a:lnTo>
                  <a:pt x="72992" y="69223"/>
                </a:lnTo>
                <a:lnTo>
                  <a:pt x="70626" y="58783"/>
                </a:lnTo>
                <a:lnTo>
                  <a:pt x="68751" y="54218"/>
                </a:lnTo>
                <a:lnTo>
                  <a:pt x="66087" y="50207"/>
                </a:lnTo>
                <a:close/>
              </a:path>
              <a:path w="73660" h="125729">
                <a:moveTo>
                  <a:pt x="47014" y="37580"/>
                </a:moveTo>
                <a:lnTo>
                  <a:pt x="38826" y="37580"/>
                </a:lnTo>
                <a:lnTo>
                  <a:pt x="36574" y="37810"/>
                </a:lnTo>
                <a:lnTo>
                  <a:pt x="14596" y="50741"/>
                </a:lnTo>
                <a:lnTo>
                  <a:pt x="33715" y="50741"/>
                </a:lnTo>
                <a:lnTo>
                  <a:pt x="34616" y="50480"/>
                </a:lnTo>
                <a:lnTo>
                  <a:pt x="36511" y="50207"/>
                </a:lnTo>
                <a:lnTo>
                  <a:pt x="66087" y="50207"/>
                </a:lnTo>
                <a:lnTo>
                  <a:pt x="63589" y="46448"/>
                </a:lnTo>
                <a:lnTo>
                  <a:pt x="60239" y="43359"/>
                </a:lnTo>
                <a:lnTo>
                  <a:pt x="51998" y="38731"/>
                </a:lnTo>
                <a:lnTo>
                  <a:pt x="47014" y="37580"/>
                </a:lnTo>
                <a:close/>
              </a:path>
            </a:pathLst>
          </a:custGeom>
          <a:solidFill>
            <a:srgbClr val="000000"/>
          </a:solidFill>
        </p:spPr>
        <p:txBody>
          <a:bodyPr wrap="square" lIns="0" tIns="0" rIns="0" bIns="0" rtlCol="0"/>
          <a:lstStyle/>
          <a:p>
            <a:endParaRPr/>
          </a:p>
        </p:txBody>
      </p:sp>
      <p:sp>
        <p:nvSpPr>
          <p:cNvPr id="80" name="bk object 80"/>
          <p:cNvSpPr/>
          <p:nvPr/>
        </p:nvSpPr>
        <p:spPr>
          <a:xfrm>
            <a:off x="3901045" y="10243111"/>
            <a:ext cx="76835" cy="117475"/>
          </a:xfrm>
          <a:custGeom>
            <a:avLst/>
            <a:gdLst/>
            <a:ahLst/>
            <a:cxnLst/>
            <a:rect l="l" t="t" r="r" b="b"/>
            <a:pathLst>
              <a:path w="76835" h="117475">
                <a:moveTo>
                  <a:pt x="4083" y="0"/>
                </a:moveTo>
                <a:lnTo>
                  <a:pt x="0" y="3403"/>
                </a:lnTo>
                <a:lnTo>
                  <a:pt x="230" y="4387"/>
                </a:lnTo>
                <a:lnTo>
                  <a:pt x="712" y="5633"/>
                </a:lnTo>
                <a:lnTo>
                  <a:pt x="29266" y="82154"/>
                </a:lnTo>
                <a:lnTo>
                  <a:pt x="31758" y="85002"/>
                </a:lnTo>
                <a:lnTo>
                  <a:pt x="20732" y="112855"/>
                </a:lnTo>
                <a:lnTo>
                  <a:pt x="20376" y="113682"/>
                </a:lnTo>
                <a:lnTo>
                  <a:pt x="20219" y="114394"/>
                </a:lnTo>
                <a:lnTo>
                  <a:pt x="20344" y="115577"/>
                </a:lnTo>
                <a:lnTo>
                  <a:pt x="30009" y="117389"/>
                </a:lnTo>
                <a:lnTo>
                  <a:pt x="32239" y="117127"/>
                </a:lnTo>
                <a:lnTo>
                  <a:pt x="53328" y="67652"/>
                </a:lnTo>
                <a:lnTo>
                  <a:pt x="38878" y="67652"/>
                </a:lnTo>
                <a:lnTo>
                  <a:pt x="16009" y="3403"/>
                </a:lnTo>
                <a:lnTo>
                  <a:pt x="12481" y="146"/>
                </a:lnTo>
                <a:lnTo>
                  <a:pt x="4083" y="0"/>
                </a:lnTo>
                <a:close/>
              </a:path>
              <a:path w="76835" h="117475">
                <a:moveTo>
                  <a:pt x="72154" y="0"/>
                </a:moveTo>
                <a:lnTo>
                  <a:pt x="65778" y="0"/>
                </a:lnTo>
                <a:lnTo>
                  <a:pt x="63767" y="293"/>
                </a:lnTo>
                <a:lnTo>
                  <a:pt x="63024" y="534"/>
                </a:lnTo>
                <a:lnTo>
                  <a:pt x="62019" y="1183"/>
                </a:lnTo>
                <a:lnTo>
                  <a:pt x="61568" y="1926"/>
                </a:lnTo>
                <a:lnTo>
                  <a:pt x="61212" y="3047"/>
                </a:lnTo>
                <a:lnTo>
                  <a:pt x="39150" y="67652"/>
                </a:lnTo>
                <a:lnTo>
                  <a:pt x="53328" y="67652"/>
                </a:lnTo>
                <a:lnTo>
                  <a:pt x="75809" y="5361"/>
                </a:lnTo>
                <a:lnTo>
                  <a:pt x="76165" y="4293"/>
                </a:lnTo>
                <a:lnTo>
                  <a:pt x="76343" y="3403"/>
                </a:lnTo>
                <a:lnTo>
                  <a:pt x="76320" y="1926"/>
                </a:lnTo>
                <a:lnTo>
                  <a:pt x="76102" y="1424"/>
                </a:lnTo>
                <a:lnTo>
                  <a:pt x="75097" y="586"/>
                </a:lnTo>
                <a:lnTo>
                  <a:pt x="74290" y="293"/>
                </a:lnTo>
                <a:lnTo>
                  <a:pt x="72154" y="0"/>
                </a:lnTo>
                <a:close/>
              </a:path>
            </a:pathLst>
          </a:custGeom>
          <a:solidFill>
            <a:srgbClr val="000000"/>
          </a:solidFill>
        </p:spPr>
        <p:txBody>
          <a:bodyPr wrap="square" lIns="0" tIns="0" rIns="0" bIns="0" rtlCol="0"/>
          <a:lstStyle/>
          <a:p>
            <a:endParaRPr/>
          </a:p>
        </p:txBody>
      </p:sp>
      <p:sp>
        <p:nvSpPr>
          <p:cNvPr id="81" name="bk object 81"/>
          <p:cNvSpPr/>
          <p:nvPr/>
        </p:nvSpPr>
        <p:spPr>
          <a:xfrm>
            <a:off x="4024635" y="10221662"/>
            <a:ext cx="52705" cy="108585"/>
          </a:xfrm>
          <a:custGeom>
            <a:avLst/>
            <a:gdLst/>
            <a:ahLst/>
            <a:cxnLst/>
            <a:rect l="l" t="t" r="r" b="b"/>
            <a:pathLst>
              <a:path w="52704" h="108584">
                <a:moveTo>
                  <a:pt x="28826" y="34019"/>
                </a:moveTo>
                <a:lnTo>
                  <a:pt x="14146" y="34019"/>
                </a:lnTo>
                <a:lnTo>
                  <a:pt x="14146" y="85452"/>
                </a:lnTo>
                <a:lnTo>
                  <a:pt x="33402" y="107965"/>
                </a:lnTo>
                <a:lnTo>
                  <a:pt x="40281" y="107871"/>
                </a:lnTo>
                <a:lnTo>
                  <a:pt x="52323" y="100070"/>
                </a:lnTo>
                <a:lnTo>
                  <a:pt x="52241" y="96279"/>
                </a:lnTo>
                <a:lnTo>
                  <a:pt x="52102" y="95421"/>
                </a:lnTo>
                <a:lnTo>
                  <a:pt x="35831" y="95421"/>
                </a:lnTo>
                <a:lnTo>
                  <a:pt x="32920" y="93997"/>
                </a:lnTo>
                <a:lnTo>
                  <a:pt x="29664" y="88353"/>
                </a:lnTo>
                <a:lnTo>
                  <a:pt x="28826" y="84206"/>
                </a:lnTo>
                <a:lnTo>
                  <a:pt x="28826" y="34019"/>
                </a:lnTo>
                <a:close/>
              </a:path>
              <a:path w="52704" h="108584">
                <a:moveTo>
                  <a:pt x="49799" y="92929"/>
                </a:moveTo>
                <a:lnTo>
                  <a:pt x="49265" y="93044"/>
                </a:lnTo>
                <a:lnTo>
                  <a:pt x="48082" y="93578"/>
                </a:lnTo>
                <a:lnTo>
                  <a:pt x="47370" y="93871"/>
                </a:lnTo>
                <a:lnTo>
                  <a:pt x="45705" y="94468"/>
                </a:lnTo>
                <a:lnTo>
                  <a:pt x="44763" y="94730"/>
                </a:lnTo>
                <a:lnTo>
                  <a:pt x="42626" y="95264"/>
                </a:lnTo>
                <a:lnTo>
                  <a:pt x="41401" y="95421"/>
                </a:lnTo>
                <a:lnTo>
                  <a:pt x="52102" y="95421"/>
                </a:lnTo>
                <a:lnTo>
                  <a:pt x="51904" y="94405"/>
                </a:lnTo>
                <a:lnTo>
                  <a:pt x="51610" y="93578"/>
                </a:lnTo>
                <a:lnTo>
                  <a:pt x="51401" y="93285"/>
                </a:lnTo>
                <a:lnTo>
                  <a:pt x="50867" y="92981"/>
                </a:lnTo>
                <a:lnTo>
                  <a:pt x="49799" y="92929"/>
                </a:lnTo>
                <a:close/>
              </a:path>
              <a:path w="52704" h="108584">
                <a:moveTo>
                  <a:pt x="24145" y="0"/>
                </a:moveTo>
                <a:lnTo>
                  <a:pt x="18837" y="0"/>
                </a:lnTo>
                <a:lnTo>
                  <a:pt x="16941" y="230"/>
                </a:lnTo>
                <a:lnTo>
                  <a:pt x="14146" y="2366"/>
                </a:lnTo>
                <a:lnTo>
                  <a:pt x="14146" y="21831"/>
                </a:lnTo>
                <a:lnTo>
                  <a:pt x="2136" y="21915"/>
                </a:lnTo>
                <a:lnTo>
                  <a:pt x="0" y="30103"/>
                </a:lnTo>
                <a:lnTo>
                  <a:pt x="272" y="31643"/>
                </a:lnTo>
                <a:lnTo>
                  <a:pt x="1329" y="33548"/>
                </a:lnTo>
                <a:lnTo>
                  <a:pt x="2052" y="34019"/>
                </a:lnTo>
                <a:lnTo>
                  <a:pt x="50281" y="34019"/>
                </a:lnTo>
                <a:lnTo>
                  <a:pt x="50993" y="33548"/>
                </a:lnTo>
                <a:lnTo>
                  <a:pt x="52050" y="31643"/>
                </a:lnTo>
                <a:lnTo>
                  <a:pt x="52323" y="30103"/>
                </a:lnTo>
                <a:lnTo>
                  <a:pt x="52260" y="25894"/>
                </a:lnTo>
                <a:lnTo>
                  <a:pt x="28826" y="21831"/>
                </a:lnTo>
                <a:lnTo>
                  <a:pt x="28826" y="2366"/>
                </a:lnTo>
                <a:lnTo>
                  <a:pt x="26041" y="230"/>
                </a:lnTo>
                <a:lnTo>
                  <a:pt x="24145" y="0"/>
                </a:lnTo>
                <a:close/>
              </a:path>
            </a:pathLst>
          </a:custGeom>
          <a:solidFill>
            <a:srgbClr val="000000"/>
          </a:solidFill>
        </p:spPr>
        <p:txBody>
          <a:bodyPr wrap="square" lIns="0" tIns="0" rIns="0" bIns="0" rtlCol="0"/>
          <a:lstStyle/>
          <a:p>
            <a:endParaRPr/>
          </a:p>
        </p:txBody>
      </p:sp>
      <p:sp>
        <p:nvSpPr>
          <p:cNvPr id="82" name="bk object 82"/>
          <p:cNvSpPr/>
          <p:nvPr/>
        </p:nvSpPr>
        <p:spPr>
          <a:xfrm>
            <a:off x="4096355" y="10204217"/>
            <a:ext cx="69215" cy="124460"/>
          </a:xfrm>
          <a:custGeom>
            <a:avLst/>
            <a:gdLst/>
            <a:ahLst/>
            <a:cxnLst/>
            <a:rect l="l" t="t" r="r" b="b"/>
            <a:pathLst>
              <a:path w="69214" h="124459">
                <a:moveTo>
                  <a:pt x="9999" y="0"/>
                </a:moveTo>
                <a:lnTo>
                  <a:pt x="4690" y="0"/>
                </a:lnTo>
                <a:lnTo>
                  <a:pt x="2785" y="240"/>
                </a:lnTo>
                <a:lnTo>
                  <a:pt x="0" y="2314"/>
                </a:lnTo>
                <a:lnTo>
                  <a:pt x="0" y="122142"/>
                </a:lnTo>
                <a:lnTo>
                  <a:pt x="4690" y="124373"/>
                </a:lnTo>
                <a:lnTo>
                  <a:pt x="9999" y="124373"/>
                </a:lnTo>
                <a:lnTo>
                  <a:pt x="14680" y="122142"/>
                </a:lnTo>
                <a:lnTo>
                  <a:pt x="14680" y="65704"/>
                </a:lnTo>
                <a:lnTo>
                  <a:pt x="18711" y="60657"/>
                </a:lnTo>
                <a:lnTo>
                  <a:pt x="22575" y="56835"/>
                </a:lnTo>
                <a:lnTo>
                  <a:pt x="29925" y="51610"/>
                </a:lnTo>
                <a:lnTo>
                  <a:pt x="32356" y="50752"/>
                </a:lnTo>
                <a:lnTo>
                  <a:pt x="14680" y="50752"/>
                </a:lnTo>
                <a:lnTo>
                  <a:pt x="14680" y="2314"/>
                </a:lnTo>
                <a:lnTo>
                  <a:pt x="14565" y="1905"/>
                </a:lnTo>
                <a:lnTo>
                  <a:pt x="14083" y="1193"/>
                </a:lnTo>
                <a:lnTo>
                  <a:pt x="13706" y="890"/>
                </a:lnTo>
                <a:lnTo>
                  <a:pt x="12638" y="418"/>
                </a:lnTo>
                <a:lnTo>
                  <a:pt x="11894" y="240"/>
                </a:lnTo>
                <a:lnTo>
                  <a:pt x="9999" y="0"/>
                </a:lnTo>
                <a:close/>
              </a:path>
              <a:path w="69214" h="124459">
                <a:moveTo>
                  <a:pt x="64703" y="50312"/>
                </a:moveTo>
                <a:lnTo>
                  <a:pt x="40134" y="50312"/>
                </a:lnTo>
                <a:lnTo>
                  <a:pt x="42647" y="50846"/>
                </a:lnTo>
                <a:lnTo>
                  <a:pt x="46982" y="52972"/>
                </a:lnTo>
                <a:lnTo>
                  <a:pt x="54281" y="70207"/>
                </a:lnTo>
                <a:lnTo>
                  <a:pt x="54281" y="122142"/>
                </a:lnTo>
                <a:lnTo>
                  <a:pt x="54396" y="122530"/>
                </a:lnTo>
                <a:lnTo>
                  <a:pt x="58961" y="124373"/>
                </a:lnTo>
                <a:lnTo>
                  <a:pt x="64270" y="124373"/>
                </a:lnTo>
                <a:lnTo>
                  <a:pt x="68961" y="122142"/>
                </a:lnTo>
                <a:lnTo>
                  <a:pt x="68902" y="66532"/>
                </a:lnTo>
                <a:lnTo>
                  <a:pt x="68490" y="62228"/>
                </a:lnTo>
                <a:lnTo>
                  <a:pt x="66532" y="54103"/>
                </a:lnTo>
                <a:lnTo>
                  <a:pt x="64898" y="50574"/>
                </a:lnTo>
                <a:lnTo>
                  <a:pt x="64703" y="50312"/>
                </a:lnTo>
                <a:close/>
              </a:path>
              <a:path w="69214" h="124459">
                <a:moveTo>
                  <a:pt x="45653" y="37580"/>
                </a:moveTo>
                <a:lnTo>
                  <a:pt x="35977" y="37580"/>
                </a:lnTo>
                <a:lnTo>
                  <a:pt x="31674" y="38648"/>
                </a:lnTo>
                <a:lnTo>
                  <a:pt x="23140" y="42982"/>
                </a:lnTo>
                <a:lnTo>
                  <a:pt x="18899" y="46302"/>
                </a:lnTo>
                <a:lnTo>
                  <a:pt x="14680" y="50752"/>
                </a:lnTo>
                <a:lnTo>
                  <a:pt x="32356" y="50752"/>
                </a:lnTo>
                <a:lnTo>
                  <a:pt x="33601" y="50312"/>
                </a:lnTo>
                <a:lnTo>
                  <a:pt x="64703" y="50312"/>
                </a:lnTo>
                <a:lnTo>
                  <a:pt x="60385" y="44522"/>
                </a:lnTo>
                <a:lnTo>
                  <a:pt x="57453" y="42092"/>
                </a:lnTo>
                <a:lnTo>
                  <a:pt x="50155" y="38470"/>
                </a:lnTo>
                <a:lnTo>
                  <a:pt x="45653" y="37580"/>
                </a:lnTo>
                <a:close/>
              </a:path>
            </a:pathLst>
          </a:custGeom>
          <a:solidFill>
            <a:srgbClr val="000000"/>
          </a:solidFill>
        </p:spPr>
        <p:txBody>
          <a:bodyPr wrap="square" lIns="0" tIns="0" rIns="0" bIns="0" rtlCol="0"/>
          <a:lstStyle/>
          <a:p>
            <a:endParaRPr/>
          </a:p>
        </p:txBody>
      </p:sp>
      <p:sp>
        <p:nvSpPr>
          <p:cNvPr id="83" name="bk object 83"/>
          <p:cNvSpPr/>
          <p:nvPr/>
        </p:nvSpPr>
        <p:spPr>
          <a:xfrm>
            <a:off x="4186764" y="10241800"/>
            <a:ext cx="74295" cy="88265"/>
          </a:xfrm>
          <a:custGeom>
            <a:avLst/>
            <a:gdLst/>
            <a:ahLst/>
            <a:cxnLst/>
            <a:rect l="l" t="t" r="r" b="b"/>
            <a:pathLst>
              <a:path w="74295" h="88265">
                <a:moveTo>
                  <a:pt x="44721" y="0"/>
                </a:moveTo>
                <a:lnTo>
                  <a:pt x="32564" y="0"/>
                </a:lnTo>
                <a:lnTo>
                  <a:pt x="27255" y="1005"/>
                </a:lnTo>
                <a:lnTo>
                  <a:pt x="890" y="31318"/>
                </a:lnTo>
                <a:lnTo>
                  <a:pt x="0" y="37517"/>
                </a:lnTo>
                <a:lnTo>
                  <a:pt x="0" y="51642"/>
                </a:lnTo>
                <a:lnTo>
                  <a:pt x="27695" y="87086"/>
                </a:lnTo>
                <a:lnTo>
                  <a:pt x="33454" y="88007"/>
                </a:lnTo>
                <a:lnTo>
                  <a:pt x="43831" y="88007"/>
                </a:lnTo>
                <a:lnTo>
                  <a:pt x="70200" y="76081"/>
                </a:lnTo>
                <a:lnTo>
                  <a:pt x="36595" y="76081"/>
                </a:lnTo>
                <a:lnTo>
                  <a:pt x="32501" y="75400"/>
                </a:lnTo>
                <a:lnTo>
                  <a:pt x="15214" y="46982"/>
                </a:lnTo>
                <a:lnTo>
                  <a:pt x="69463" y="46982"/>
                </a:lnTo>
                <a:lnTo>
                  <a:pt x="70762" y="46480"/>
                </a:lnTo>
                <a:lnTo>
                  <a:pt x="71924" y="45495"/>
                </a:lnTo>
                <a:lnTo>
                  <a:pt x="73107" y="44522"/>
                </a:lnTo>
                <a:lnTo>
                  <a:pt x="73673" y="42888"/>
                </a:lnTo>
                <a:lnTo>
                  <a:pt x="73673" y="36218"/>
                </a:lnTo>
                <a:lnTo>
                  <a:pt x="15214" y="36218"/>
                </a:lnTo>
                <a:lnTo>
                  <a:pt x="15329" y="32951"/>
                </a:lnTo>
                <a:lnTo>
                  <a:pt x="15894" y="29810"/>
                </a:lnTo>
                <a:lnTo>
                  <a:pt x="16931" y="26815"/>
                </a:lnTo>
                <a:lnTo>
                  <a:pt x="17936" y="23821"/>
                </a:lnTo>
                <a:lnTo>
                  <a:pt x="34051" y="11476"/>
                </a:lnTo>
                <a:lnTo>
                  <a:pt x="65671" y="11476"/>
                </a:lnTo>
                <a:lnTo>
                  <a:pt x="62553" y="7737"/>
                </a:lnTo>
                <a:lnTo>
                  <a:pt x="58930" y="5046"/>
                </a:lnTo>
                <a:lnTo>
                  <a:pt x="50092" y="1005"/>
                </a:lnTo>
                <a:lnTo>
                  <a:pt x="44721" y="0"/>
                </a:lnTo>
                <a:close/>
              </a:path>
              <a:path w="74295" h="88265">
                <a:moveTo>
                  <a:pt x="67181" y="70029"/>
                </a:moveTo>
                <a:lnTo>
                  <a:pt x="66113" y="70322"/>
                </a:lnTo>
                <a:lnTo>
                  <a:pt x="63317" y="71568"/>
                </a:lnTo>
                <a:lnTo>
                  <a:pt x="61516" y="72280"/>
                </a:lnTo>
                <a:lnTo>
                  <a:pt x="57181" y="73830"/>
                </a:lnTo>
                <a:lnTo>
                  <a:pt x="54605" y="74510"/>
                </a:lnTo>
                <a:lnTo>
                  <a:pt x="48637" y="75756"/>
                </a:lnTo>
                <a:lnTo>
                  <a:pt x="45234" y="76081"/>
                </a:lnTo>
                <a:lnTo>
                  <a:pt x="70200" y="76081"/>
                </a:lnTo>
                <a:lnTo>
                  <a:pt x="68657" y="70123"/>
                </a:lnTo>
                <a:lnTo>
                  <a:pt x="67181" y="70029"/>
                </a:lnTo>
                <a:close/>
              </a:path>
              <a:path w="74295" h="88265">
                <a:moveTo>
                  <a:pt x="65671" y="11476"/>
                </a:moveTo>
                <a:lnTo>
                  <a:pt x="44783" y="11476"/>
                </a:lnTo>
                <a:lnTo>
                  <a:pt x="50155" y="13674"/>
                </a:lnTo>
                <a:lnTo>
                  <a:pt x="57359" y="22449"/>
                </a:lnTo>
                <a:lnTo>
                  <a:pt x="59076" y="28501"/>
                </a:lnTo>
                <a:lnTo>
                  <a:pt x="58898" y="36218"/>
                </a:lnTo>
                <a:lnTo>
                  <a:pt x="73673" y="36218"/>
                </a:lnTo>
                <a:lnTo>
                  <a:pt x="73673" y="32690"/>
                </a:lnTo>
                <a:lnTo>
                  <a:pt x="73023" y="27758"/>
                </a:lnTo>
                <a:lnTo>
                  <a:pt x="70353" y="18564"/>
                </a:lnTo>
                <a:lnTo>
                  <a:pt x="68249" y="14565"/>
                </a:lnTo>
                <a:lnTo>
                  <a:pt x="65671" y="11476"/>
                </a:lnTo>
                <a:close/>
              </a:path>
            </a:pathLst>
          </a:custGeom>
          <a:solidFill>
            <a:srgbClr val="000000"/>
          </a:solidFill>
        </p:spPr>
        <p:txBody>
          <a:bodyPr wrap="square" lIns="0" tIns="0" rIns="0" bIns="0" rtlCol="0"/>
          <a:lstStyle/>
          <a:p>
            <a:endParaRPr/>
          </a:p>
        </p:txBody>
      </p:sp>
      <p:sp>
        <p:nvSpPr>
          <p:cNvPr id="84" name="bk object 84"/>
          <p:cNvSpPr/>
          <p:nvPr/>
        </p:nvSpPr>
        <p:spPr>
          <a:xfrm>
            <a:off x="1861545" y="10447883"/>
            <a:ext cx="685342" cy="147470"/>
          </a:xfrm>
          <a:prstGeom prst="rect">
            <a:avLst/>
          </a:prstGeom>
          <a:blipFill>
            <a:blip r:embed="rId6" cstate="print"/>
            <a:stretch>
              <a:fillRect/>
            </a:stretch>
          </a:blipFill>
        </p:spPr>
        <p:txBody>
          <a:bodyPr wrap="square" lIns="0" tIns="0" rIns="0" bIns="0" rtlCol="0"/>
          <a:lstStyle/>
          <a:p>
            <a:endParaRPr/>
          </a:p>
        </p:txBody>
      </p:sp>
      <p:sp>
        <p:nvSpPr>
          <p:cNvPr id="85" name="bk object 85"/>
          <p:cNvSpPr/>
          <p:nvPr/>
        </p:nvSpPr>
        <p:spPr>
          <a:xfrm>
            <a:off x="2616376" y="10447425"/>
            <a:ext cx="86995" cy="117475"/>
          </a:xfrm>
          <a:custGeom>
            <a:avLst/>
            <a:gdLst/>
            <a:ahLst/>
            <a:cxnLst/>
            <a:rect l="l" t="t" r="r" b="b"/>
            <a:pathLst>
              <a:path w="86994" h="117475">
                <a:moveTo>
                  <a:pt x="10292" y="0"/>
                </a:moveTo>
                <a:lnTo>
                  <a:pt x="4868" y="0"/>
                </a:lnTo>
                <a:lnTo>
                  <a:pt x="2973" y="293"/>
                </a:lnTo>
                <a:lnTo>
                  <a:pt x="0" y="2293"/>
                </a:lnTo>
                <a:lnTo>
                  <a:pt x="0" y="81285"/>
                </a:lnTo>
                <a:lnTo>
                  <a:pt x="30313" y="116373"/>
                </a:lnTo>
                <a:lnTo>
                  <a:pt x="36103" y="117294"/>
                </a:lnTo>
                <a:lnTo>
                  <a:pt x="49391" y="117294"/>
                </a:lnTo>
                <a:lnTo>
                  <a:pt x="55589" y="116310"/>
                </a:lnTo>
                <a:lnTo>
                  <a:pt x="66500" y="112394"/>
                </a:lnTo>
                <a:lnTo>
                  <a:pt x="71128" y="109514"/>
                </a:lnTo>
                <a:lnTo>
                  <a:pt x="76437" y="104206"/>
                </a:lnTo>
                <a:lnTo>
                  <a:pt x="39098" y="104206"/>
                </a:lnTo>
                <a:lnTo>
                  <a:pt x="35192" y="103546"/>
                </a:lnTo>
                <a:lnTo>
                  <a:pt x="15224" y="2293"/>
                </a:lnTo>
                <a:lnTo>
                  <a:pt x="15099" y="1884"/>
                </a:lnTo>
                <a:lnTo>
                  <a:pt x="14627" y="1172"/>
                </a:lnTo>
                <a:lnTo>
                  <a:pt x="14229" y="890"/>
                </a:lnTo>
                <a:lnTo>
                  <a:pt x="13099" y="471"/>
                </a:lnTo>
                <a:lnTo>
                  <a:pt x="12313" y="293"/>
                </a:lnTo>
                <a:lnTo>
                  <a:pt x="10292" y="0"/>
                </a:lnTo>
                <a:close/>
              </a:path>
              <a:path w="86994" h="117475">
                <a:moveTo>
                  <a:pt x="81819" y="0"/>
                </a:moveTo>
                <a:lnTo>
                  <a:pt x="76489" y="0"/>
                </a:lnTo>
                <a:lnTo>
                  <a:pt x="74531" y="293"/>
                </a:lnTo>
                <a:lnTo>
                  <a:pt x="71547" y="2293"/>
                </a:lnTo>
                <a:lnTo>
                  <a:pt x="71547" y="78311"/>
                </a:lnTo>
                <a:lnTo>
                  <a:pt x="70908" y="82824"/>
                </a:lnTo>
                <a:lnTo>
                  <a:pt x="47872" y="104206"/>
                </a:lnTo>
                <a:lnTo>
                  <a:pt x="76437" y="104206"/>
                </a:lnTo>
                <a:lnTo>
                  <a:pt x="78720" y="101923"/>
                </a:lnTo>
                <a:lnTo>
                  <a:pt x="81641" y="97284"/>
                </a:lnTo>
                <a:lnTo>
                  <a:pt x="85735" y="86311"/>
                </a:lnTo>
                <a:lnTo>
                  <a:pt x="86761" y="80070"/>
                </a:lnTo>
                <a:lnTo>
                  <a:pt x="86761" y="2293"/>
                </a:lnTo>
                <a:lnTo>
                  <a:pt x="83777" y="293"/>
                </a:lnTo>
                <a:lnTo>
                  <a:pt x="81819" y="0"/>
                </a:lnTo>
                <a:close/>
              </a:path>
            </a:pathLst>
          </a:custGeom>
          <a:solidFill>
            <a:srgbClr val="000000"/>
          </a:solidFill>
        </p:spPr>
        <p:txBody>
          <a:bodyPr wrap="square" lIns="0" tIns="0" rIns="0" bIns="0" rtlCol="0"/>
          <a:lstStyle/>
          <a:p>
            <a:endParaRPr/>
          </a:p>
        </p:txBody>
      </p:sp>
      <p:sp>
        <p:nvSpPr>
          <p:cNvPr id="86" name="bk object 86"/>
          <p:cNvSpPr/>
          <p:nvPr/>
        </p:nvSpPr>
        <p:spPr>
          <a:xfrm>
            <a:off x="2731791" y="10476708"/>
            <a:ext cx="69215" cy="86995"/>
          </a:xfrm>
          <a:custGeom>
            <a:avLst/>
            <a:gdLst/>
            <a:ahLst/>
            <a:cxnLst/>
            <a:rect l="l" t="t" r="r" b="b"/>
            <a:pathLst>
              <a:path w="69214" h="86995">
                <a:moveTo>
                  <a:pt x="4209" y="1298"/>
                </a:moveTo>
                <a:lnTo>
                  <a:pt x="0" y="84562"/>
                </a:lnTo>
                <a:lnTo>
                  <a:pt x="104" y="84971"/>
                </a:lnTo>
                <a:lnTo>
                  <a:pt x="4680" y="86793"/>
                </a:lnTo>
                <a:lnTo>
                  <a:pt x="9989" y="86793"/>
                </a:lnTo>
                <a:lnTo>
                  <a:pt x="14680" y="84562"/>
                </a:lnTo>
                <a:lnTo>
                  <a:pt x="14680" y="28124"/>
                </a:lnTo>
                <a:lnTo>
                  <a:pt x="18711" y="23077"/>
                </a:lnTo>
                <a:lnTo>
                  <a:pt x="22575" y="19255"/>
                </a:lnTo>
                <a:lnTo>
                  <a:pt x="29130" y="14596"/>
                </a:lnTo>
                <a:lnTo>
                  <a:pt x="13256" y="14596"/>
                </a:lnTo>
                <a:lnTo>
                  <a:pt x="10785" y="1476"/>
                </a:lnTo>
                <a:lnTo>
                  <a:pt x="4209" y="1298"/>
                </a:lnTo>
                <a:close/>
              </a:path>
              <a:path w="69214" h="86995">
                <a:moveTo>
                  <a:pt x="64703" y="12732"/>
                </a:moveTo>
                <a:lnTo>
                  <a:pt x="40134" y="12732"/>
                </a:lnTo>
                <a:lnTo>
                  <a:pt x="42637" y="13266"/>
                </a:lnTo>
                <a:lnTo>
                  <a:pt x="46961" y="15402"/>
                </a:lnTo>
                <a:lnTo>
                  <a:pt x="54281" y="32627"/>
                </a:lnTo>
                <a:lnTo>
                  <a:pt x="54281" y="84562"/>
                </a:lnTo>
                <a:lnTo>
                  <a:pt x="54396" y="84971"/>
                </a:lnTo>
                <a:lnTo>
                  <a:pt x="58961" y="86793"/>
                </a:lnTo>
                <a:lnTo>
                  <a:pt x="64270" y="86793"/>
                </a:lnTo>
                <a:lnTo>
                  <a:pt x="68961" y="84562"/>
                </a:lnTo>
                <a:lnTo>
                  <a:pt x="68901" y="28951"/>
                </a:lnTo>
                <a:lnTo>
                  <a:pt x="68469" y="24669"/>
                </a:lnTo>
                <a:lnTo>
                  <a:pt x="66511" y="16543"/>
                </a:lnTo>
                <a:lnTo>
                  <a:pt x="64898" y="12994"/>
                </a:lnTo>
                <a:lnTo>
                  <a:pt x="64703" y="12732"/>
                </a:lnTo>
                <a:close/>
              </a:path>
              <a:path w="69214" h="86995">
                <a:moveTo>
                  <a:pt x="45642" y="0"/>
                </a:moveTo>
                <a:lnTo>
                  <a:pt x="35737" y="0"/>
                </a:lnTo>
                <a:lnTo>
                  <a:pt x="31213" y="1172"/>
                </a:lnTo>
                <a:lnTo>
                  <a:pt x="22261" y="5863"/>
                </a:lnTo>
                <a:lnTo>
                  <a:pt x="17769" y="9559"/>
                </a:lnTo>
                <a:lnTo>
                  <a:pt x="13256" y="14596"/>
                </a:lnTo>
                <a:lnTo>
                  <a:pt x="29130" y="14596"/>
                </a:lnTo>
                <a:lnTo>
                  <a:pt x="29925" y="14030"/>
                </a:lnTo>
                <a:lnTo>
                  <a:pt x="33601" y="12732"/>
                </a:lnTo>
                <a:lnTo>
                  <a:pt x="64703" y="12732"/>
                </a:lnTo>
                <a:lnTo>
                  <a:pt x="60385" y="6942"/>
                </a:lnTo>
                <a:lnTo>
                  <a:pt x="57432" y="4523"/>
                </a:lnTo>
                <a:lnTo>
                  <a:pt x="50145" y="910"/>
                </a:lnTo>
                <a:lnTo>
                  <a:pt x="45642" y="0"/>
                </a:lnTo>
                <a:close/>
              </a:path>
            </a:pathLst>
          </a:custGeom>
          <a:solidFill>
            <a:srgbClr val="000000"/>
          </a:solidFill>
        </p:spPr>
        <p:txBody>
          <a:bodyPr wrap="square" lIns="0" tIns="0" rIns="0" bIns="0" rtlCol="0"/>
          <a:lstStyle/>
          <a:p>
            <a:endParaRPr/>
          </a:p>
        </p:txBody>
      </p:sp>
      <p:sp>
        <p:nvSpPr>
          <p:cNvPr id="87" name="bk object 87"/>
          <p:cNvSpPr/>
          <p:nvPr/>
        </p:nvSpPr>
        <p:spPr>
          <a:xfrm>
            <a:off x="2825752" y="10444943"/>
            <a:ext cx="18415" cy="118745"/>
          </a:xfrm>
          <a:custGeom>
            <a:avLst/>
            <a:gdLst/>
            <a:ahLst/>
            <a:cxnLst/>
            <a:rect l="l" t="t" r="r" b="b"/>
            <a:pathLst>
              <a:path w="18414" h="118745">
                <a:moveTo>
                  <a:pt x="12606" y="0"/>
                </a:moveTo>
                <a:lnTo>
                  <a:pt x="5664" y="0"/>
                </a:lnTo>
                <a:lnTo>
                  <a:pt x="3266" y="628"/>
                </a:lnTo>
                <a:lnTo>
                  <a:pt x="659" y="3120"/>
                </a:lnTo>
                <a:lnTo>
                  <a:pt x="32" y="5340"/>
                </a:lnTo>
                <a:lnTo>
                  <a:pt x="0" y="12282"/>
                </a:lnTo>
                <a:lnTo>
                  <a:pt x="638" y="14575"/>
                </a:lnTo>
                <a:lnTo>
                  <a:pt x="3193" y="17015"/>
                </a:lnTo>
                <a:lnTo>
                  <a:pt x="5549" y="17622"/>
                </a:lnTo>
                <a:lnTo>
                  <a:pt x="12491" y="17622"/>
                </a:lnTo>
                <a:lnTo>
                  <a:pt x="14889" y="16994"/>
                </a:lnTo>
                <a:lnTo>
                  <a:pt x="17507" y="14502"/>
                </a:lnTo>
                <a:lnTo>
                  <a:pt x="18124" y="12282"/>
                </a:lnTo>
                <a:lnTo>
                  <a:pt x="18156" y="5340"/>
                </a:lnTo>
                <a:lnTo>
                  <a:pt x="17517" y="3047"/>
                </a:lnTo>
                <a:lnTo>
                  <a:pt x="14962" y="607"/>
                </a:lnTo>
                <a:lnTo>
                  <a:pt x="12606" y="0"/>
                </a:lnTo>
                <a:close/>
              </a:path>
              <a:path w="18414" h="118745">
                <a:moveTo>
                  <a:pt x="11779" y="33077"/>
                </a:moveTo>
                <a:lnTo>
                  <a:pt x="6471" y="33077"/>
                </a:lnTo>
                <a:lnTo>
                  <a:pt x="4575" y="33307"/>
                </a:lnTo>
                <a:lnTo>
                  <a:pt x="1780" y="35360"/>
                </a:lnTo>
                <a:lnTo>
                  <a:pt x="1780" y="116331"/>
                </a:lnTo>
                <a:lnTo>
                  <a:pt x="6471" y="118551"/>
                </a:lnTo>
                <a:lnTo>
                  <a:pt x="11779" y="118551"/>
                </a:lnTo>
                <a:lnTo>
                  <a:pt x="16460" y="116331"/>
                </a:lnTo>
                <a:lnTo>
                  <a:pt x="16460" y="35360"/>
                </a:lnTo>
                <a:lnTo>
                  <a:pt x="11779" y="33077"/>
                </a:lnTo>
                <a:close/>
              </a:path>
            </a:pathLst>
          </a:custGeom>
          <a:solidFill>
            <a:srgbClr val="000000"/>
          </a:solidFill>
        </p:spPr>
        <p:txBody>
          <a:bodyPr wrap="square" lIns="0" tIns="0" rIns="0" bIns="0" rtlCol="0"/>
          <a:lstStyle/>
          <a:p>
            <a:endParaRPr/>
          </a:p>
        </p:txBody>
      </p:sp>
      <p:sp>
        <p:nvSpPr>
          <p:cNvPr id="88" name="bk object 88"/>
          <p:cNvSpPr/>
          <p:nvPr/>
        </p:nvSpPr>
        <p:spPr>
          <a:xfrm>
            <a:off x="2863752" y="10476707"/>
            <a:ext cx="80645" cy="88265"/>
          </a:xfrm>
          <a:custGeom>
            <a:avLst/>
            <a:gdLst/>
            <a:ahLst/>
            <a:cxnLst/>
            <a:rect l="l" t="t" r="r" b="b"/>
            <a:pathLst>
              <a:path w="80644" h="88265">
                <a:moveTo>
                  <a:pt x="47422" y="0"/>
                </a:moveTo>
                <a:lnTo>
                  <a:pt x="34019" y="0"/>
                </a:lnTo>
                <a:lnTo>
                  <a:pt x="28061" y="1099"/>
                </a:lnTo>
                <a:lnTo>
                  <a:pt x="848" y="32229"/>
                </a:lnTo>
                <a:lnTo>
                  <a:pt x="0" y="38239"/>
                </a:lnTo>
                <a:lnTo>
                  <a:pt x="100" y="52291"/>
                </a:lnTo>
                <a:lnTo>
                  <a:pt x="26826" y="87033"/>
                </a:lnTo>
                <a:lnTo>
                  <a:pt x="32564" y="88007"/>
                </a:lnTo>
                <a:lnTo>
                  <a:pt x="45914" y="88007"/>
                </a:lnTo>
                <a:lnTo>
                  <a:pt x="51862" y="86897"/>
                </a:lnTo>
                <a:lnTo>
                  <a:pt x="62123" y="82447"/>
                </a:lnTo>
                <a:lnTo>
                  <a:pt x="66395" y="79348"/>
                </a:lnTo>
                <a:lnTo>
                  <a:pt x="69575" y="75641"/>
                </a:lnTo>
                <a:lnTo>
                  <a:pt x="35171" y="75641"/>
                </a:lnTo>
                <a:lnTo>
                  <a:pt x="31234" y="74793"/>
                </a:lnTo>
                <a:lnTo>
                  <a:pt x="15214" y="39213"/>
                </a:lnTo>
                <a:lnTo>
                  <a:pt x="15716" y="35004"/>
                </a:lnTo>
                <a:lnTo>
                  <a:pt x="35883" y="12282"/>
                </a:lnTo>
                <a:lnTo>
                  <a:pt x="70990" y="12282"/>
                </a:lnTo>
                <a:lnTo>
                  <a:pt x="67034" y="7748"/>
                </a:lnTo>
                <a:lnTo>
                  <a:pt x="62950" y="4900"/>
                </a:lnTo>
                <a:lnTo>
                  <a:pt x="53160" y="984"/>
                </a:lnTo>
                <a:lnTo>
                  <a:pt x="47422" y="0"/>
                </a:lnTo>
                <a:close/>
              </a:path>
              <a:path w="80644" h="88265">
                <a:moveTo>
                  <a:pt x="70990" y="12282"/>
                </a:moveTo>
                <a:lnTo>
                  <a:pt x="44993" y="12282"/>
                </a:lnTo>
                <a:lnTo>
                  <a:pt x="48940" y="13130"/>
                </a:lnTo>
                <a:lnTo>
                  <a:pt x="55297" y="16523"/>
                </a:lnTo>
                <a:lnTo>
                  <a:pt x="64762" y="49684"/>
                </a:lnTo>
                <a:lnTo>
                  <a:pt x="64385" y="53014"/>
                </a:lnTo>
                <a:lnTo>
                  <a:pt x="62458" y="60720"/>
                </a:lnTo>
                <a:lnTo>
                  <a:pt x="60982" y="64039"/>
                </a:lnTo>
                <a:lnTo>
                  <a:pt x="58930" y="66825"/>
                </a:lnTo>
                <a:lnTo>
                  <a:pt x="56898" y="69620"/>
                </a:lnTo>
                <a:lnTo>
                  <a:pt x="54302" y="71788"/>
                </a:lnTo>
                <a:lnTo>
                  <a:pt x="47956" y="74866"/>
                </a:lnTo>
                <a:lnTo>
                  <a:pt x="44218" y="75641"/>
                </a:lnTo>
                <a:lnTo>
                  <a:pt x="69575" y="75641"/>
                </a:lnTo>
                <a:lnTo>
                  <a:pt x="73212" y="71400"/>
                </a:lnTo>
                <a:lnTo>
                  <a:pt x="75777" y="66668"/>
                </a:lnTo>
                <a:lnTo>
                  <a:pt x="79222" y="55694"/>
                </a:lnTo>
                <a:lnTo>
                  <a:pt x="80081" y="49684"/>
                </a:lnTo>
                <a:lnTo>
                  <a:pt x="79980" y="35716"/>
                </a:lnTo>
                <a:lnTo>
                  <a:pt x="79264" y="30438"/>
                </a:lnTo>
                <a:lnTo>
                  <a:pt x="76008" y="19758"/>
                </a:lnTo>
                <a:lnTo>
                  <a:pt x="73557" y="15224"/>
                </a:lnTo>
                <a:lnTo>
                  <a:pt x="70990" y="12282"/>
                </a:lnTo>
                <a:close/>
              </a:path>
            </a:pathLst>
          </a:custGeom>
          <a:solidFill>
            <a:srgbClr val="000000"/>
          </a:solidFill>
        </p:spPr>
        <p:txBody>
          <a:bodyPr wrap="square" lIns="0" tIns="0" rIns="0" bIns="0" rtlCol="0"/>
          <a:lstStyle/>
          <a:p>
            <a:endParaRPr/>
          </a:p>
        </p:txBody>
      </p:sp>
      <p:sp>
        <p:nvSpPr>
          <p:cNvPr id="89" name="bk object 89"/>
          <p:cNvSpPr/>
          <p:nvPr/>
        </p:nvSpPr>
        <p:spPr>
          <a:xfrm>
            <a:off x="2965457" y="10476708"/>
            <a:ext cx="69215" cy="86995"/>
          </a:xfrm>
          <a:custGeom>
            <a:avLst/>
            <a:gdLst/>
            <a:ahLst/>
            <a:cxnLst/>
            <a:rect l="l" t="t" r="r" b="b"/>
            <a:pathLst>
              <a:path w="69214" h="86995">
                <a:moveTo>
                  <a:pt x="4209" y="1298"/>
                </a:moveTo>
                <a:lnTo>
                  <a:pt x="0" y="84562"/>
                </a:lnTo>
                <a:lnTo>
                  <a:pt x="104" y="84971"/>
                </a:lnTo>
                <a:lnTo>
                  <a:pt x="4690" y="86793"/>
                </a:lnTo>
                <a:lnTo>
                  <a:pt x="9999" y="86793"/>
                </a:lnTo>
                <a:lnTo>
                  <a:pt x="14680" y="84562"/>
                </a:lnTo>
                <a:lnTo>
                  <a:pt x="14680" y="28124"/>
                </a:lnTo>
                <a:lnTo>
                  <a:pt x="18711" y="23077"/>
                </a:lnTo>
                <a:lnTo>
                  <a:pt x="22575" y="19255"/>
                </a:lnTo>
                <a:lnTo>
                  <a:pt x="29130" y="14596"/>
                </a:lnTo>
                <a:lnTo>
                  <a:pt x="13256" y="14596"/>
                </a:lnTo>
                <a:lnTo>
                  <a:pt x="10785" y="1476"/>
                </a:lnTo>
                <a:lnTo>
                  <a:pt x="4209" y="1298"/>
                </a:lnTo>
                <a:close/>
              </a:path>
              <a:path w="69214" h="86995">
                <a:moveTo>
                  <a:pt x="64703" y="12732"/>
                </a:moveTo>
                <a:lnTo>
                  <a:pt x="40134" y="12732"/>
                </a:lnTo>
                <a:lnTo>
                  <a:pt x="42626" y="13266"/>
                </a:lnTo>
                <a:lnTo>
                  <a:pt x="46951" y="15402"/>
                </a:lnTo>
                <a:lnTo>
                  <a:pt x="54281" y="32627"/>
                </a:lnTo>
                <a:lnTo>
                  <a:pt x="54281" y="84562"/>
                </a:lnTo>
                <a:lnTo>
                  <a:pt x="54396" y="84971"/>
                </a:lnTo>
                <a:lnTo>
                  <a:pt x="58961" y="86793"/>
                </a:lnTo>
                <a:lnTo>
                  <a:pt x="64270" y="86793"/>
                </a:lnTo>
                <a:lnTo>
                  <a:pt x="68961" y="84562"/>
                </a:lnTo>
                <a:lnTo>
                  <a:pt x="68899" y="28951"/>
                </a:lnTo>
                <a:lnTo>
                  <a:pt x="68458" y="24669"/>
                </a:lnTo>
                <a:lnTo>
                  <a:pt x="66500" y="16543"/>
                </a:lnTo>
                <a:lnTo>
                  <a:pt x="64898" y="12994"/>
                </a:lnTo>
                <a:lnTo>
                  <a:pt x="64703" y="12732"/>
                </a:lnTo>
                <a:close/>
              </a:path>
              <a:path w="69214" h="86995">
                <a:moveTo>
                  <a:pt x="45642" y="0"/>
                </a:moveTo>
                <a:lnTo>
                  <a:pt x="35737" y="0"/>
                </a:lnTo>
                <a:lnTo>
                  <a:pt x="31203" y="1172"/>
                </a:lnTo>
                <a:lnTo>
                  <a:pt x="22250" y="5863"/>
                </a:lnTo>
                <a:lnTo>
                  <a:pt x="17769" y="9559"/>
                </a:lnTo>
                <a:lnTo>
                  <a:pt x="13256" y="14596"/>
                </a:lnTo>
                <a:lnTo>
                  <a:pt x="29130" y="14596"/>
                </a:lnTo>
                <a:lnTo>
                  <a:pt x="29925" y="14030"/>
                </a:lnTo>
                <a:lnTo>
                  <a:pt x="33611" y="12732"/>
                </a:lnTo>
                <a:lnTo>
                  <a:pt x="64703" y="12732"/>
                </a:lnTo>
                <a:lnTo>
                  <a:pt x="60385" y="6942"/>
                </a:lnTo>
                <a:lnTo>
                  <a:pt x="57422" y="4523"/>
                </a:lnTo>
                <a:lnTo>
                  <a:pt x="50124" y="910"/>
                </a:lnTo>
                <a:lnTo>
                  <a:pt x="45642" y="0"/>
                </a:lnTo>
                <a:close/>
              </a:path>
            </a:pathLst>
          </a:custGeom>
          <a:solidFill>
            <a:srgbClr val="000000"/>
          </a:solidFill>
        </p:spPr>
        <p:txBody>
          <a:bodyPr wrap="square" lIns="0" tIns="0" rIns="0" bIns="0" rtlCol="0"/>
          <a:lstStyle/>
          <a:p>
            <a:endParaRPr/>
          </a:p>
        </p:txBody>
      </p:sp>
      <p:sp>
        <p:nvSpPr>
          <p:cNvPr id="90" name="bk object 90"/>
          <p:cNvSpPr/>
          <p:nvPr/>
        </p:nvSpPr>
        <p:spPr>
          <a:xfrm>
            <a:off x="852937" y="10111513"/>
            <a:ext cx="828040" cy="552450"/>
          </a:xfrm>
          <a:custGeom>
            <a:avLst/>
            <a:gdLst/>
            <a:ahLst/>
            <a:cxnLst/>
            <a:rect l="l" t="t" r="r" b="b"/>
            <a:pathLst>
              <a:path w="828039" h="552450">
                <a:moveTo>
                  <a:pt x="0" y="0"/>
                </a:moveTo>
                <a:lnTo>
                  <a:pt x="827859" y="0"/>
                </a:lnTo>
                <a:lnTo>
                  <a:pt x="827859" y="551941"/>
                </a:lnTo>
                <a:lnTo>
                  <a:pt x="0" y="551941"/>
                </a:lnTo>
                <a:lnTo>
                  <a:pt x="0" y="0"/>
                </a:lnTo>
                <a:close/>
              </a:path>
            </a:pathLst>
          </a:custGeom>
          <a:solidFill>
            <a:srgbClr val="034EA2"/>
          </a:solidFill>
        </p:spPr>
        <p:txBody>
          <a:bodyPr wrap="square" lIns="0" tIns="0" rIns="0" bIns="0" rtlCol="0"/>
          <a:lstStyle/>
          <a:p>
            <a:endParaRPr/>
          </a:p>
        </p:txBody>
      </p:sp>
      <p:sp>
        <p:nvSpPr>
          <p:cNvPr id="91" name="bk object 91"/>
          <p:cNvSpPr/>
          <p:nvPr/>
        </p:nvSpPr>
        <p:spPr>
          <a:xfrm>
            <a:off x="1238177" y="10177540"/>
            <a:ext cx="57150" cy="54610"/>
          </a:xfrm>
          <a:custGeom>
            <a:avLst/>
            <a:gdLst/>
            <a:ahLst/>
            <a:cxnLst/>
            <a:rect l="l" t="t" r="r" b="b"/>
            <a:pathLst>
              <a:path w="57150" h="54609">
                <a:moveTo>
                  <a:pt x="28510" y="0"/>
                </a:moveTo>
                <a:lnTo>
                  <a:pt x="21840" y="20910"/>
                </a:lnTo>
                <a:lnTo>
                  <a:pt x="0" y="20910"/>
                </a:lnTo>
                <a:lnTo>
                  <a:pt x="17693" y="33632"/>
                </a:lnTo>
                <a:lnTo>
                  <a:pt x="11044" y="54249"/>
                </a:lnTo>
                <a:lnTo>
                  <a:pt x="28510" y="41527"/>
                </a:lnTo>
                <a:lnTo>
                  <a:pt x="41883" y="41527"/>
                </a:lnTo>
                <a:lnTo>
                  <a:pt x="39337" y="33632"/>
                </a:lnTo>
                <a:lnTo>
                  <a:pt x="57031" y="20910"/>
                </a:lnTo>
                <a:lnTo>
                  <a:pt x="21840" y="20910"/>
                </a:lnTo>
                <a:lnTo>
                  <a:pt x="35222" y="20878"/>
                </a:lnTo>
                <a:lnTo>
                  <a:pt x="28510" y="0"/>
                </a:lnTo>
                <a:close/>
              </a:path>
              <a:path w="57150" h="54609">
                <a:moveTo>
                  <a:pt x="41883" y="41527"/>
                </a:moveTo>
                <a:lnTo>
                  <a:pt x="28510" y="41527"/>
                </a:lnTo>
                <a:lnTo>
                  <a:pt x="45986" y="54249"/>
                </a:lnTo>
                <a:lnTo>
                  <a:pt x="41883" y="41527"/>
                </a:lnTo>
                <a:close/>
              </a:path>
            </a:pathLst>
          </a:custGeom>
          <a:solidFill>
            <a:srgbClr val="FFF200"/>
          </a:solidFill>
        </p:spPr>
        <p:txBody>
          <a:bodyPr wrap="square" lIns="0" tIns="0" rIns="0" bIns="0" rtlCol="0"/>
          <a:lstStyle/>
          <a:p>
            <a:endParaRPr/>
          </a:p>
        </p:txBody>
      </p:sp>
      <p:sp>
        <p:nvSpPr>
          <p:cNvPr id="92" name="bk object 92"/>
          <p:cNvSpPr/>
          <p:nvPr/>
        </p:nvSpPr>
        <p:spPr>
          <a:xfrm>
            <a:off x="1147801" y="10201801"/>
            <a:ext cx="57150" cy="54610"/>
          </a:xfrm>
          <a:custGeom>
            <a:avLst/>
            <a:gdLst/>
            <a:ahLst/>
            <a:cxnLst/>
            <a:rect l="l" t="t" r="r" b="b"/>
            <a:pathLst>
              <a:path w="57150" h="54609">
                <a:moveTo>
                  <a:pt x="28489" y="0"/>
                </a:moveTo>
                <a:lnTo>
                  <a:pt x="21809" y="20941"/>
                </a:lnTo>
                <a:lnTo>
                  <a:pt x="0" y="20941"/>
                </a:lnTo>
                <a:lnTo>
                  <a:pt x="17693" y="33663"/>
                </a:lnTo>
                <a:lnTo>
                  <a:pt x="11044" y="54281"/>
                </a:lnTo>
                <a:lnTo>
                  <a:pt x="28510" y="41527"/>
                </a:lnTo>
                <a:lnTo>
                  <a:pt x="41841" y="41527"/>
                </a:lnTo>
                <a:lnTo>
                  <a:pt x="39305" y="33663"/>
                </a:lnTo>
                <a:lnTo>
                  <a:pt x="56999" y="20941"/>
                </a:lnTo>
                <a:lnTo>
                  <a:pt x="21809" y="20941"/>
                </a:lnTo>
                <a:lnTo>
                  <a:pt x="35190" y="20910"/>
                </a:lnTo>
                <a:lnTo>
                  <a:pt x="28489" y="0"/>
                </a:lnTo>
                <a:close/>
              </a:path>
              <a:path w="57150" h="54609">
                <a:moveTo>
                  <a:pt x="41841" y="41527"/>
                </a:moveTo>
                <a:lnTo>
                  <a:pt x="28510" y="41527"/>
                </a:lnTo>
                <a:lnTo>
                  <a:pt x="45954" y="54281"/>
                </a:lnTo>
                <a:lnTo>
                  <a:pt x="41841" y="41527"/>
                </a:lnTo>
                <a:close/>
              </a:path>
            </a:pathLst>
          </a:custGeom>
          <a:solidFill>
            <a:srgbClr val="FFF200"/>
          </a:solidFill>
        </p:spPr>
        <p:txBody>
          <a:bodyPr wrap="square" lIns="0" tIns="0" rIns="0" bIns="0" rtlCol="0"/>
          <a:lstStyle/>
          <a:p>
            <a:endParaRPr/>
          </a:p>
        </p:txBody>
      </p:sp>
      <p:sp>
        <p:nvSpPr>
          <p:cNvPr id="93" name="bk object 93"/>
          <p:cNvSpPr/>
          <p:nvPr/>
        </p:nvSpPr>
        <p:spPr>
          <a:xfrm>
            <a:off x="1081652" y="10268125"/>
            <a:ext cx="57150" cy="54610"/>
          </a:xfrm>
          <a:custGeom>
            <a:avLst/>
            <a:gdLst/>
            <a:ahLst/>
            <a:cxnLst/>
            <a:rect l="l" t="t" r="r" b="b"/>
            <a:pathLst>
              <a:path w="57150" h="54609">
                <a:moveTo>
                  <a:pt x="28520" y="0"/>
                </a:moveTo>
                <a:lnTo>
                  <a:pt x="21819" y="20910"/>
                </a:lnTo>
                <a:lnTo>
                  <a:pt x="0" y="20910"/>
                </a:lnTo>
                <a:lnTo>
                  <a:pt x="17693" y="33632"/>
                </a:lnTo>
                <a:lnTo>
                  <a:pt x="11055" y="54249"/>
                </a:lnTo>
                <a:lnTo>
                  <a:pt x="28520" y="41496"/>
                </a:lnTo>
                <a:lnTo>
                  <a:pt x="41852" y="41496"/>
                </a:lnTo>
                <a:lnTo>
                  <a:pt x="39316" y="33632"/>
                </a:lnTo>
                <a:lnTo>
                  <a:pt x="57010" y="20910"/>
                </a:lnTo>
                <a:lnTo>
                  <a:pt x="21819" y="20910"/>
                </a:lnTo>
                <a:lnTo>
                  <a:pt x="35190" y="20878"/>
                </a:lnTo>
                <a:lnTo>
                  <a:pt x="28520" y="0"/>
                </a:lnTo>
                <a:close/>
              </a:path>
              <a:path w="57150" h="54609">
                <a:moveTo>
                  <a:pt x="41852" y="41496"/>
                </a:moveTo>
                <a:lnTo>
                  <a:pt x="28520" y="41496"/>
                </a:lnTo>
                <a:lnTo>
                  <a:pt x="45965" y="54249"/>
                </a:lnTo>
                <a:lnTo>
                  <a:pt x="41852" y="41496"/>
                </a:lnTo>
                <a:close/>
              </a:path>
            </a:pathLst>
          </a:custGeom>
          <a:solidFill>
            <a:srgbClr val="FFF200"/>
          </a:solidFill>
        </p:spPr>
        <p:txBody>
          <a:bodyPr wrap="square" lIns="0" tIns="0" rIns="0" bIns="0" rtlCol="0"/>
          <a:lstStyle/>
          <a:p>
            <a:endParaRPr/>
          </a:p>
        </p:txBody>
      </p:sp>
      <p:sp>
        <p:nvSpPr>
          <p:cNvPr id="94" name="bk object 94"/>
          <p:cNvSpPr/>
          <p:nvPr/>
        </p:nvSpPr>
        <p:spPr>
          <a:xfrm>
            <a:off x="1057390" y="10358415"/>
            <a:ext cx="57150" cy="54610"/>
          </a:xfrm>
          <a:custGeom>
            <a:avLst/>
            <a:gdLst/>
            <a:ahLst/>
            <a:cxnLst/>
            <a:rect l="l" t="t" r="r" b="b"/>
            <a:pathLst>
              <a:path w="57150" h="54609">
                <a:moveTo>
                  <a:pt x="28520" y="0"/>
                </a:moveTo>
                <a:lnTo>
                  <a:pt x="21819" y="20910"/>
                </a:lnTo>
                <a:lnTo>
                  <a:pt x="0" y="20910"/>
                </a:lnTo>
                <a:lnTo>
                  <a:pt x="17694" y="33642"/>
                </a:lnTo>
                <a:lnTo>
                  <a:pt x="11055" y="54228"/>
                </a:lnTo>
                <a:lnTo>
                  <a:pt x="28520" y="41506"/>
                </a:lnTo>
                <a:lnTo>
                  <a:pt x="41856" y="41506"/>
                </a:lnTo>
                <a:lnTo>
                  <a:pt x="39316" y="33642"/>
                </a:lnTo>
                <a:lnTo>
                  <a:pt x="57010" y="20910"/>
                </a:lnTo>
                <a:lnTo>
                  <a:pt x="21819" y="20910"/>
                </a:lnTo>
                <a:lnTo>
                  <a:pt x="35190" y="20878"/>
                </a:lnTo>
                <a:lnTo>
                  <a:pt x="28520" y="0"/>
                </a:lnTo>
                <a:close/>
              </a:path>
              <a:path w="57150" h="54609">
                <a:moveTo>
                  <a:pt x="41856" y="41506"/>
                </a:moveTo>
                <a:lnTo>
                  <a:pt x="28520" y="41506"/>
                </a:lnTo>
                <a:lnTo>
                  <a:pt x="45965" y="54228"/>
                </a:lnTo>
                <a:lnTo>
                  <a:pt x="41856" y="41506"/>
                </a:lnTo>
                <a:close/>
              </a:path>
            </a:pathLst>
          </a:custGeom>
          <a:solidFill>
            <a:srgbClr val="FFF200"/>
          </a:solidFill>
        </p:spPr>
        <p:txBody>
          <a:bodyPr wrap="square" lIns="0" tIns="0" rIns="0" bIns="0" rtlCol="0"/>
          <a:lstStyle/>
          <a:p>
            <a:endParaRPr/>
          </a:p>
        </p:txBody>
      </p:sp>
      <p:sp>
        <p:nvSpPr>
          <p:cNvPr id="95" name="bk object 95"/>
          <p:cNvSpPr/>
          <p:nvPr/>
        </p:nvSpPr>
        <p:spPr>
          <a:xfrm>
            <a:off x="1081700" y="10448952"/>
            <a:ext cx="57150" cy="54610"/>
          </a:xfrm>
          <a:custGeom>
            <a:avLst/>
            <a:gdLst/>
            <a:ahLst/>
            <a:cxnLst/>
            <a:rect l="l" t="t" r="r" b="b"/>
            <a:pathLst>
              <a:path w="57150" h="54609">
                <a:moveTo>
                  <a:pt x="28477" y="0"/>
                </a:moveTo>
                <a:lnTo>
                  <a:pt x="21765" y="20941"/>
                </a:lnTo>
                <a:lnTo>
                  <a:pt x="0" y="20941"/>
                </a:lnTo>
                <a:lnTo>
                  <a:pt x="17650" y="33632"/>
                </a:lnTo>
                <a:lnTo>
                  <a:pt x="11001" y="54281"/>
                </a:lnTo>
                <a:lnTo>
                  <a:pt x="28477" y="41496"/>
                </a:lnTo>
                <a:lnTo>
                  <a:pt x="41800" y="41496"/>
                </a:lnTo>
                <a:lnTo>
                  <a:pt x="39272" y="33632"/>
                </a:lnTo>
                <a:lnTo>
                  <a:pt x="56922" y="20941"/>
                </a:lnTo>
                <a:lnTo>
                  <a:pt x="21765" y="20941"/>
                </a:lnTo>
                <a:lnTo>
                  <a:pt x="35147" y="20878"/>
                </a:lnTo>
                <a:lnTo>
                  <a:pt x="28477" y="0"/>
                </a:lnTo>
                <a:close/>
              </a:path>
              <a:path w="57150" h="54609">
                <a:moveTo>
                  <a:pt x="41800" y="41496"/>
                </a:moveTo>
                <a:lnTo>
                  <a:pt x="28477" y="41496"/>
                </a:lnTo>
                <a:lnTo>
                  <a:pt x="45911" y="54281"/>
                </a:lnTo>
                <a:lnTo>
                  <a:pt x="41800" y="41496"/>
                </a:lnTo>
                <a:close/>
              </a:path>
            </a:pathLst>
          </a:custGeom>
          <a:solidFill>
            <a:srgbClr val="FFF200"/>
          </a:solidFill>
        </p:spPr>
        <p:txBody>
          <a:bodyPr wrap="square" lIns="0" tIns="0" rIns="0" bIns="0" rtlCol="0"/>
          <a:lstStyle/>
          <a:p>
            <a:endParaRPr/>
          </a:p>
        </p:txBody>
      </p:sp>
      <p:sp>
        <p:nvSpPr>
          <p:cNvPr id="96" name="bk object 96"/>
          <p:cNvSpPr/>
          <p:nvPr/>
        </p:nvSpPr>
        <p:spPr>
          <a:xfrm>
            <a:off x="1147916" y="10515274"/>
            <a:ext cx="57150" cy="54610"/>
          </a:xfrm>
          <a:custGeom>
            <a:avLst/>
            <a:gdLst/>
            <a:ahLst/>
            <a:cxnLst/>
            <a:rect l="l" t="t" r="r" b="b"/>
            <a:pathLst>
              <a:path w="57150" h="54609">
                <a:moveTo>
                  <a:pt x="28520" y="0"/>
                </a:moveTo>
                <a:lnTo>
                  <a:pt x="21840" y="20878"/>
                </a:lnTo>
                <a:lnTo>
                  <a:pt x="0" y="20878"/>
                </a:lnTo>
                <a:lnTo>
                  <a:pt x="17693" y="33601"/>
                </a:lnTo>
                <a:lnTo>
                  <a:pt x="11076" y="54218"/>
                </a:lnTo>
                <a:lnTo>
                  <a:pt x="28520" y="41464"/>
                </a:lnTo>
                <a:lnTo>
                  <a:pt x="41867" y="41464"/>
                </a:lnTo>
                <a:lnTo>
                  <a:pt x="39347" y="33601"/>
                </a:lnTo>
                <a:lnTo>
                  <a:pt x="57041" y="20878"/>
                </a:lnTo>
                <a:lnTo>
                  <a:pt x="21840" y="20878"/>
                </a:lnTo>
                <a:lnTo>
                  <a:pt x="35222" y="20847"/>
                </a:lnTo>
                <a:lnTo>
                  <a:pt x="28520" y="0"/>
                </a:lnTo>
                <a:close/>
              </a:path>
              <a:path w="57150" h="54609">
                <a:moveTo>
                  <a:pt x="41867" y="41464"/>
                </a:moveTo>
                <a:lnTo>
                  <a:pt x="28520" y="41464"/>
                </a:lnTo>
                <a:lnTo>
                  <a:pt x="45954" y="54218"/>
                </a:lnTo>
                <a:lnTo>
                  <a:pt x="41867" y="41464"/>
                </a:lnTo>
                <a:close/>
              </a:path>
            </a:pathLst>
          </a:custGeom>
          <a:solidFill>
            <a:srgbClr val="FFF200"/>
          </a:solidFill>
        </p:spPr>
        <p:txBody>
          <a:bodyPr wrap="square" lIns="0" tIns="0" rIns="0" bIns="0" rtlCol="0"/>
          <a:lstStyle/>
          <a:p>
            <a:endParaRPr/>
          </a:p>
        </p:txBody>
      </p:sp>
      <p:sp>
        <p:nvSpPr>
          <p:cNvPr id="97" name="bk object 97"/>
          <p:cNvSpPr/>
          <p:nvPr/>
        </p:nvSpPr>
        <p:spPr>
          <a:xfrm>
            <a:off x="1238205" y="10539237"/>
            <a:ext cx="57150" cy="54610"/>
          </a:xfrm>
          <a:custGeom>
            <a:avLst/>
            <a:gdLst/>
            <a:ahLst/>
            <a:cxnLst/>
            <a:rect l="l" t="t" r="r" b="b"/>
            <a:pathLst>
              <a:path w="57150" h="54609">
                <a:moveTo>
                  <a:pt x="28520" y="0"/>
                </a:moveTo>
                <a:lnTo>
                  <a:pt x="21808" y="20941"/>
                </a:lnTo>
                <a:lnTo>
                  <a:pt x="0" y="20941"/>
                </a:lnTo>
                <a:lnTo>
                  <a:pt x="17693" y="33632"/>
                </a:lnTo>
                <a:lnTo>
                  <a:pt x="11044" y="54281"/>
                </a:lnTo>
                <a:lnTo>
                  <a:pt x="28520" y="41527"/>
                </a:lnTo>
                <a:lnTo>
                  <a:pt x="41854" y="41527"/>
                </a:lnTo>
                <a:lnTo>
                  <a:pt x="39316" y="33632"/>
                </a:lnTo>
                <a:lnTo>
                  <a:pt x="57041" y="20941"/>
                </a:lnTo>
                <a:lnTo>
                  <a:pt x="21808" y="20941"/>
                </a:lnTo>
                <a:lnTo>
                  <a:pt x="35190" y="20910"/>
                </a:lnTo>
                <a:lnTo>
                  <a:pt x="28520" y="0"/>
                </a:lnTo>
                <a:close/>
              </a:path>
              <a:path w="57150" h="54609">
                <a:moveTo>
                  <a:pt x="41854" y="41527"/>
                </a:moveTo>
                <a:lnTo>
                  <a:pt x="28520" y="41527"/>
                </a:lnTo>
                <a:lnTo>
                  <a:pt x="45954" y="54281"/>
                </a:lnTo>
                <a:lnTo>
                  <a:pt x="41854" y="41527"/>
                </a:lnTo>
                <a:close/>
              </a:path>
            </a:pathLst>
          </a:custGeom>
          <a:solidFill>
            <a:srgbClr val="FFF200"/>
          </a:solidFill>
        </p:spPr>
        <p:txBody>
          <a:bodyPr wrap="square" lIns="0" tIns="0" rIns="0" bIns="0" rtlCol="0"/>
          <a:lstStyle/>
          <a:p>
            <a:endParaRPr/>
          </a:p>
        </p:txBody>
      </p:sp>
      <p:sp>
        <p:nvSpPr>
          <p:cNvPr id="98" name="bk object 98"/>
          <p:cNvSpPr/>
          <p:nvPr/>
        </p:nvSpPr>
        <p:spPr>
          <a:xfrm>
            <a:off x="1328523" y="10515274"/>
            <a:ext cx="57150" cy="54610"/>
          </a:xfrm>
          <a:custGeom>
            <a:avLst/>
            <a:gdLst/>
            <a:ahLst/>
            <a:cxnLst/>
            <a:rect l="l" t="t" r="r" b="b"/>
            <a:pathLst>
              <a:path w="57150" h="54609">
                <a:moveTo>
                  <a:pt x="28489" y="0"/>
                </a:moveTo>
                <a:lnTo>
                  <a:pt x="21777" y="20878"/>
                </a:lnTo>
                <a:lnTo>
                  <a:pt x="0" y="20878"/>
                </a:lnTo>
                <a:lnTo>
                  <a:pt x="17631" y="33601"/>
                </a:lnTo>
                <a:lnTo>
                  <a:pt x="11013" y="54218"/>
                </a:lnTo>
                <a:lnTo>
                  <a:pt x="28489" y="41464"/>
                </a:lnTo>
                <a:lnTo>
                  <a:pt x="41829" y="41464"/>
                </a:lnTo>
                <a:lnTo>
                  <a:pt x="39285" y="33601"/>
                </a:lnTo>
                <a:lnTo>
                  <a:pt x="56979" y="20878"/>
                </a:lnTo>
                <a:lnTo>
                  <a:pt x="21777" y="20878"/>
                </a:lnTo>
                <a:lnTo>
                  <a:pt x="35159" y="20847"/>
                </a:lnTo>
                <a:lnTo>
                  <a:pt x="28489" y="0"/>
                </a:lnTo>
                <a:close/>
              </a:path>
              <a:path w="57150" h="54609">
                <a:moveTo>
                  <a:pt x="41829" y="41464"/>
                </a:moveTo>
                <a:lnTo>
                  <a:pt x="28489" y="41464"/>
                </a:lnTo>
                <a:lnTo>
                  <a:pt x="45955" y="54218"/>
                </a:lnTo>
                <a:lnTo>
                  <a:pt x="41829" y="41464"/>
                </a:lnTo>
                <a:close/>
              </a:path>
            </a:pathLst>
          </a:custGeom>
          <a:solidFill>
            <a:srgbClr val="FFF200"/>
          </a:solidFill>
        </p:spPr>
        <p:txBody>
          <a:bodyPr wrap="square" lIns="0" tIns="0" rIns="0" bIns="0" rtlCol="0"/>
          <a:lstStyle/>
          <a:p>
            <a:endParaRPr/>
          </a:p>
        </p:txBody>
      </p:sp>
      <p:sp>
        <p:nvSpPr>
          <p:cNvPr id="99" name="bk object 99"/>
          <p:cNvSpPr/>
          <p:nvPr/>
        </p:nvSpPr>
        <p:spPr>
          <a:xfrm>
            <a:off x="1394827" y="10448952"/>
            <a:ext cx="57150" cy="54610"/>
          </a:xfrm>
          <a:custGeom>
            <a:avLst/>
            <a:gdLst/>
            <a:ahLst/>
            <a:cxnLst/>
            <a:rect l="l" t="t" r="r" b="b"/>
            <a:pathLst>
              <a:path w="57150" h="54609">
                <a:moveTo>
                  <a:pt x="28445" y="0"/>
                </a:moveTo>
                <a:lnTo>
                  <a:pt x="21744" y="20941"/>
                </a:lnTo>
                <a:lnTo>
                  <a:pt x="0" y="20941"/>
                </a:lnTo>
                <a:lnTo>
                  <a:pt x="17650" y="33632"/>
                </a:lnTo>
                <a:lnTo>
                  <a:pt x="10969" y="54281"/>
                </a:lnTo>
                <a:lnTo>
                  <a:pt x="28445" y="41496"/>
                </a:lnTo>
                <a:lnTo>
                  <a:pt x="41781" y="41496"/>
                </a:lnTo>
                <a:lnTo>
                  <a:pt x="39241" y="33632"/>
                </a:lnTo>
                <a:lnTo>
                  <a:pt x="56922" y="20941"/>
                </a:lnTo>
                <a:lnTo>
                  <a:pt x="21744" y="20941"/>
                </a:lnTo>
                <a:lnTo>
                  <a:pt x="35147" y="20878"/>
                </a:lnTo>
                <a:lnTo>
                  <a:pt x="28445" y="0"/>
                </a:lnTo>
                <a:close/>
              </a:path>
              <a:path w="57150" h="54609">
                <a:moveTo>
                  <a:pt x="41781" y="41496"/>
                </a:moveTo>
                <a:lnTo>
                  <a:pt x="28445" y="41496"/>
                </a:lnTo>
                <a:lnTo>
                  <a:pt x="45911" y="54281"/>
                </a:lnTo>
                <a:lnTo>
                  <a:pt x="41781" y="41496"/>
                </a:lnTo>
                <a:close/>
              </a:path>
            </a:pathLst>
          </a:custGeom>
          <a:solidFill>
            <a:srgbClr val="FFF200"/>
          </a:solidFill>
        </p:spPr>
        <p:txBody>
          <a:bodyPr wrap="square" lIns="0" tIns="0" rIns="0" bIns="0" rtlCol="0"/>
          <a:lstStyle/>
          <a:p>
            <a:endParaRPr/>
          </a:p>
        </p:txBody>
      </p:sp>
      <p:sp>
        <p:nvSpPr>
          <p:cNvPr id="100" name="bk object 100"/>
          <p:cNvSpPr/>
          <p:nvPr/>
        </p:nvSpPr>
        <p:spPr>
          <a:xfrm>
            <a:off x="1418742" y="10358146"/>
            <a:ext cx="57150" cy="54610"/>
          </a:xfrm>
          <a:custGeom>
            <a:avLst/>
            <a:gdLst/>
            <a:ahLst/>
            <a:cxnLst/>
            <a:rect l="l" t="t" r="r" b="b"/>
            <a:pathLst>
              <a:path w="57150" h="54609">
                <a:moveTo>
                  <a:pt x="28520" y="0"/>
                </a:moveTo>
                <a:lnTo>
                  <a:pt x="21850" y="20910"/>
                </a:lnTo>
                <a:lnTo>
                  <a:pt x="0" y="20910"/>
                </a:lnTo>
                <a:lnTo>
                  <a:pt x="17694" y="33642"/>
                </a:lnTo>
                <a:lnTo>
                  <a:pt x="11086" y="54260"/>
                </a:lnTo>
                <a:lnTo>
                  <a:pt x="28520" y="41506"/>
                </a:lnTo>
                <a:lnTo>
                  <a:pt x="41883" y="41506"/>
                </a:lnTo>
                <a:lnTo>
                  <a:pt x="39347" y="33642"/>
                </a:lnTo>
                <a:lnTo>
                  <a:pt x="57041" y="20910"/>
                </a:lnTo>
                <a:lnTo>
                  <a:pt x="21850" y="20910"/>
                </a:lnTo>
                <a:lnTo>
                  <a:pt x="35222" y="20878"/>
                </a:lnTo>
                <a:lnTo>
                  <a:pt x="28520" y="0"/>
                </a:lnTo>
                <a:close/>
              </a:path>
              <a:path w="57150" h="54609">
                <a:moveTo>
                  <a:pt x="41883" y="41506"/>
                </a:moveTo>
                <a:lnTo>
                  <a:pt x="28520" y="41506"/>
                </a:lnTo>
                <a:lnTo>
                  <a:pt x="45996" y="54260"/>
                </a:lnTo>
                <a:lnTo>
                  <a:pt x="41883" y="41506"/>
                </a:lnTo>
                <a:close/>
              </a:path>
            </a:pathLst>
          </a:custGeom>
          <a:solidFill>
            <a:srgbClr val="FFF200"/>
          </a:solidFill>
        </p:spPr>
        <p:txBody>
          <a:bodyPr wrap="square" lIns="0" tIns="0" rIns="0" bIns="0" rtlCol="0"/>
          <a:lstStyle/>
          <a:p>
            <a:endParaRPr/>
          </a:p>
        </p:txBody>
      </p:sp>
      <p:sp>
        <p:nvSpPr>
          <p:cNvPr id="101" name="bk object 101"/>
          <p:cNvSpPr/>
          <p:nvPr/>
        </p:nvSpPr>
        <p:spPr>
          <a:xfrm>
            <a:off x="1394732" y="10267889"/>
            <a:ext cx="57150" cy="54610"/>
          </a:xfrm>
          <a:custGeom>
            <a:avLst/>
            <a:gdLst/>
            <a:ahLst/>
            <a:cxnLst/>
            <a:rect l="l" t="t" r="r" b="b"/>
            <a:pathLst>
              <a:path w="57150" h="54609">
                <a:moveTo>
                  <a:pt x="57097" y="20878"/>
                </a:moveTo>
                <a:lnTo>
                  <a:pt x="0" y="20878"/>
                </a:lnTo>
                <a:lnTo>
                  <a:pt x="17737" y="33569"/>
                </a:lnTo>
                <a:lnTo>
                  <a:pt x="11067" y="54218"/>
                </a:lnTo>
                <a:lnTo>
                  <a:pt x="28533" y="41464"/>
                </a:lnTo>
                <a:lnTo>
                  <a:pt x="41882" y="41464"/>
                </a:lnTo>
                <a:lnTo>
                  <a:pt x="39328" y="33569"/>
                </a:lnTo>
                <a:lnTo>
                  <a:pt x="57097" y="20878"/>
                </a:lnTo>
                <a:close/>
              </a:path>
              <a:path w="57150" h="54609">
                <a:moveTo>
                  <a:pt x="41882" y="41464"/>
                </a:moveTo>
                <a:lnTo>
                  <a:pt x="28533" y="41464"/>
                </a:lnTo>
                <a:lnTo>
                  <a:pt x="46009" y="54218"/>
                </a:lnTo>
                <a:lnTo>
                  <a:pt x="41882" y="41464"/>
                </a:lnTo>
                <a:close/>
              </a:path>
              <a:path w="57150" h="54609">
                <a:moveTo>
                  <a:pt x="28533" y="0"/>
                </a:moveTo>
                <a:lnTo>
                  <a:pt x="21831" y="20878"/>
                </a:lnTo>
                <a:lnTo>
                  <a:pt x="35245" y="20878"/>
                </a:lnTo>
                <a:lnTo>
                  <a:pt x="28533" y="0"/>
                </a:lnTo>
                <a:close/>
              </a:path>
            </a:pathLst>
          </a:custGeom>
          <a:solidFill>
            <a:srgbClr val="FFF200"/>
          </a:solidFill>
        </p:spPr>
        <p:txBody>
          <a:bodyPr wrap="square" lIns="0" tIns="0" rIns="0" bIns="0" rtlCol="0"/>
          <a:lstStyle/>
          <a:p>
            <a:endParaRPr/>
          </a:p>
        </p:txBody>
      </p:sp>
      <p:sp>
        <p:nvSpPr>
          <p:cNvPr id="102" name="bk object 102"/>
          <p:cNvSpPr/>
          <p:nvPr/>
        </p:nvSpPr>
        <p:spPr>
          <a:xfrm>
            <a:off x="1328755" y="10201863"/>
            <a:ext cx="57150" cy="54610"/>
          </a:xfrm>
          <a:custGeom>
            <a:avLst/>
            <a:gdLst/>
            <a:ahLst/>
            <a:cxnLst/>
            <a:rect l="l" t="t" r="r" b="b"/>
            <a:pathLst>
              <a:path w="57150" h="54609">
                <a:moveTo>
                  <a:pt x="28489" y="0"/>
                </a:moveTo>
                <a:lnTo>
                  <a:pt x="21819" y="20878"/>
                </a:lnTo>
                <a:lnTo>
                  <a:pt x="0" y="20878"/>
                </a:lnTo>
                <a:lnTo>
                  <a:pt x="17662" y="33632"/>
                </a:lnTo>
                <a:lnTo>
                  <a:pt x="11024" y="54218"/>
                </a:lnTo>
                <a:lnTo>
                  <a:pt x="28521" y="41464"/>
                </a:lnTo>
                <a:lnTo>
                  <a:pt x="41873" y="41464"/>
                </a:lnTo>
                <a:lnTo>
                  <a:pt x="39347" y="33632"/>
                </a:lnTo>
                <a:lnTo>
                  <a:pt x="57042" y="20878"/>
                </a:lnTo>
                <a:lnTo>
                  <a:pt x="21819" y="20878"/>
                </a:lnTo>
                <a:lnTo>
                  <a:pt x="35191" y="20847"/>
                </a:lnTo>
                <a:lnTo>
                  <a:pt x="28489" y="0"/>
                </a:lnTo>
                <a:close/>
              </a:path>
              <a:path w="57150" h="54609">
                <a:moveTo>
                  <a:pt x="41873" y="41464"/>
                </a:moveTo>
                <a:lnTo>
                  <a:pt x="28521" y="41464"/>
                </a:lnTo>
                <a:lnTo>
                  <a:pt x="45986" y="54218"/>
                </a:lnTo>
                <a:lnTo>
                  <a:pt x="41873" y="41464"/>
                </a:lnTo>
                <a:close/>
              </a:path>
            </a:pathLst>
          </a:custGeom>
          <a:solidFill>
            <a:srgbClr val="FFF200"/>
          </a:solidFill>
        </p:spPr>
        <p:txBody>
          <a:bodyPr wrap="square" lIns="0" tIns="0" rIns="0" bIns="0" rtlCol="0"/>
          <a:lstStyle/>
          <a:p>
            <a:endParaRPr/>
          </a:p>
        </p:txBody>
      </p:sp>
      <p:sp>
        <p:nvSpPr>
          <p:cNvPr id="103" name="bk object 103"/>
          <p:cNvSpPr/>
          <p:nvPr/>
        </p:nvSpPr>
        <p:spPr>
          <a:xfrm>
            <a:off x="15244593" y="842806"/>
            <a:ext cx="4020820" cy="796290"/>
          </a:xfrm>
          <a:custGeom>
            <a:avLst/>
            <a:gdLst/>
            <a:ahLst/>
            <a:cxnLst/>
            <a:rect l="l" t="t" r="r" b="b"/>
            <a:pathLst>
              <a:path w="4020819" h="796289">
                <a:moveTo>
                  <a:pt x="4020819" y="0"/>
                </a:moveTo>
                <a:lnTo>
                  <a:pt x="0" y="795787"/>
                </a:lnTo>
              </a:path>
            </a:pathLst>
          </a:custGeom>
          <a:ln w="10470">
            <a:solidFill>
              <a:srgbClr val="D1D3D4"/>
            </a:solidFill>
          </a:ln>
        </p:spPr>
        <p:txBody>
          <a:bodyPr wrap="square" lIns="0" tIns="0" rIns="0" bIns="0" rtlCol="0"/>
          <a:lstStyle/>
          <a:p>
            <a:endParaRPr/>
          </a:p>
        </p:txBody>
      </p:sp>
      <p:sp>
        <p:nvSpPr>
          <p:cNvPr id="104" name="bk object 104"/>
          <p:cNvSpPr/>
          <p:nvPr/>
        </p:nvSpPr>
        <p:spPr>
          <a:xfrm>
            <a:off x="15244593" y="843005"/>
            <a:ext cx="4020820" cy="796290"/>
          </a:xfrm>
          <a:custGeom>
            <a:avLst/>
            <a:gdLst/>
            <a:ahLst/>
            <a:cxnLst/>
            <a:rect l="l" t="t" r="r" b="b"/>
            <a:pathLst>
              <a:path w="4020819" h="796289">
                <a:moveTo>
                  <a:pt x="4020819" y="795787"/>
                </a:moveTo>
                <a:lnTo>
                  <a:pt x="0" y="0"/>
                </a:lnTo>
              </a:path>
            </a:pathLst>
          </a:custGeom>
          <a:ln w="10470">
            <a:solidFill>
              <a:srgbClr val="D1D3D4"/>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12/16/2019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4970" y="2722862"/>
            <a:ext cx="18454158" cy="754379"/>
          </a:xfrm>
          <a:prstGeom prst="rect">
            <a:avLst/>
          </a:prstGeom>
        </p:spPr>
        <p:txBody>
          <a:bodyPr wrap="square" lIns="0" tIns="0" rIns="0" bIns="0">
            <a:spAutoFit/>
          </a:bodyPr>
          <a:lstStyle>
            <a:lvl1pPr>
              <a:defRPr sz="4950" b="1" i="0">
                <a:solidFill>
                  <a:srgbClr val="034EA2"/>
                </a:solidFill>
                <a:latin typeface="Arial"/>
                <a:cs typeface="Arial"/>
              </a:defRPr>
            </a:lvl1pPr>
          </a:lstStyle>
          <a:p>
            <a:endParaRPr/>
          </a:p>
        </p:txBody>
      </p:sp>
      <p:sp>
        <p:nvSpPr>
          <p:cNvPr id="3" name="Holder 3"/>
          <p:cNvSpPr>
            <a:spLocks noGrp="1"/>
          </p:cNvSpPr>
          <p:nvPr>
            <p:ph type="body" idx="1"/>
          </p:nvPr>
        </p:nvSpPr>
        <p:spPr>
          <a:xfrm>
            <a:off x="824970" y="3778979"/>
            <a:ext cx="18454158" cy="64052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12/16/2019</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hyperlink" Target="http://www.lca.h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kozbeszerzes.hu/" TargetMode="External"/><Relationship Id="rId5" Type="http://schemas.openxmlformats.org/officeDocument/2006/relationships/image" Target="../media/image8.pn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755650" y="10074275"/>
            <a:ext cx="4152900" cy="711200"/>
          </a:xfrm>
          <a:prstGeom prst="rect">
            <a:avLst/>
          </a:prstGeom>
        </p:spPr>
      </p:pic>
      <p:pic>
        <p:nvPicPr>
          <p:cNvPr id="60" name="Picture 59"/>
          <p:cNvPicPr>
            <a:picLocks noChangeAspect="1"/>
          </p:cNvPicPr>
          <p:nvPr/>
        </p:nvPicPr>
        <p:blipFill>
          <a:blip r:embed="rId4"/>
          <a:stretch>
            <a:fillRect/>
          </a:stretch>
        </p:blipFill>
        <p:spPr>
          <a:xfrm>
            <a:off x="16652865" y="10004250"/>
            <a:ext cx="2612548" cy="908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8952" y="758952"/>
            <a:ext cx="4270248" cy="721076"/>
          </a:xfrm>
          <a:prstGeom prst="rect">
            <a:avLst/>
          </a:prstGeom>
        </p:spPr>
      </p:pic>
      <p:cxnSp>
        <p:nvCxnSpPr>
          <p:cNvPr id="9" name="Egyenes összekötő 8"/>
          <p:cNvCxnSpPr/>
          <p:nvPr/>
        </p:nvCxnSpPr>
        <p:spPr>
          <a:xfrm>
            <a:off x="-13164" y="1920875"/>
            <a:ext cx="20047414"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13163" y="9388475"/>
            <a:ext cx="20117263"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object 2"/>
          <p:cNvSpPr txBox="1">
            <a:spLocks noGrp="1"/>
          </p:cNvSpPr>
          <p:nvPr>
            <p:ph type="title"/>
          </p:nvPr>
        </p:nvSpPr>
        <p:spPr>
          <a:xfrm>
            <a:off x="1344655" y="2987675"/>
            <a:ext cx="17920758" cy="1015663"/>
          </a:xfrm>
          <a:prstGeom prst="rect">
            <a:avLst/>
          </a:prstGeom>
        </p:spPr>
        <p:txBody>
          <a:bodyPr vert="horz" wrap="square" lIns="0" tIns="0" rIns="0" bIns="0" rtlCol="0">
            <a:spAutoFit/>
          </a:bodyPr>
          <a:lstStyle/>
          <a:p>
            <a:pPr marL="12700" algn="ctr">
              <a:lnSpc>
                <a:spcPct val="100000"/>
              </a:lnSpc>
            </a:pPr>
            <a:r>
              <a:rPr lang="hu-HU" sz="6600" dirty="0" err="1">
                <a:latin typeface="Times New Roman" panose="02020603050405020304" pitchFamily="18" charset="0"/>
                <a:cs typeface="Times New Roman" panose="02020603050405020304" pitchFamily="18" charset="0"/>
              </a:rPr>
              <a:t>Environmental</a:t>
            </a:r>
            <a:r>
              <a:rPr lang="hu-HU" sz="6600" dirty="0">
                <a:latin typeface="Times New Roman" panose="02020603050405020304" pitchFamily="18" charset="0"/>
                <a:cs typeface="Times New Roman" panose="02020603050405020304" pitchFamily="18" charset="0"/>
              </a:rPr>
              <a:t> </a:t>
            </a:r>
            <a:r>
              <a:rPr lang="hu-HU" sz="6600" dirty="0" err="1">
                <a:latin typeface="Times New Roman" panose="02020603050405020304" pitchFamily="18" charset="0"/>
                <a:cs typeface="Times New Roman" panose="02020603050405020304" pitchFamily="18" charset="0"/>
              </a:rPr>
              <a:t>protection</a:t>
            </a:r>
            <a:r>
              <a:rPr lang="hu-HU" sz="6600" dirty="0">
                <a:latin typeface="Times New Roman" panose="02020603050405020304" pitchFamily="18" charset="0"/>
                <a:cs typeface="Times New Roman" panose="02020603050405020304" pitchFamily="18" charset="0"/>
              </a:rPr>
              <a:t> in </a:t>
            </a:r>
            <a:r>
              <a:rPr lang="hu-HU" sz="6600" dirty="0" err="1">
                <a:latin typeface="Times New Roman" panose="02020603050405020304" pitchFamily="18" charset="0"/>
                <a:cs typeface="Times New Roman" panose="02020603050405020304" pitchFamily="18" charset="0"/>
              </a:rPr>
              <a:t>Water</a:t>
            </a:r>
            <a:r>
              <a:rPr lang="hu-HU" sz="6600" dirty="0">
                <a:latin typeface="Times New Roman" panose="02020603050405020304" pitchFamily="18" charset="0"/>
                <a:cs typeface="Times New Roman" panose="02020603050405020304" pitchFamily="18" charset="0"/>
              </a:rPr>
              <a:t> Tour Project</a:t>
            </a:r>
            <a:endParaRPr sz="6600" spc="90" dirty="0">
              <a:latin typeface="Montserrat" charset="0"/>
              <a:ea typeface="Montserrat" charset="0"/>
              <a:cs typeface="Montserrat" charset="0"/>
            </a:endParaRPr>
          </a:p>
        </p:txBody>
      </p:sp>
      <p:sp>
        <p:nvSpPr>
          <p:cNvPr id="12" name="TextBox 13"/>
          <p:cNvSpPr txBox="1"/>
          <p:nvPr/>
        </p:nvSpPr>
        <p:spPr>
          <a:xfrm>
            <a:off x="1060450" y="4968875"/>
            <a:ext cx="18440400" cy="2667000"/>
          </a:xfrm>
          <a:prstGeom prst="rect">
            <a:avLst/>
          </a:prstGeom>
          <a:noFill/>
          <a:ln w="3175">
            <a:noFill/>
          </a:ln>
        </p:spPr>
        <p:txBody>
          <a:bodyPr wrap="square" rtlCol="0">
            <a:noAutofit/>
          </a:bodyPr>
          <a:lstStyle/>
          <a:p>
            <a:pPr algn="ctr"/>
            <a:r>
              <a:rPr lang="hu-HU" sz="5000" dirty="0">
                <a:solidFill>
                  <a:schemeClr val="bg1">
                    <a:lumMod val="50000"/>
                  </a:schemeClr>
                </a:solidFill>
              </a:rPr>
              <a:t>Zsolt Molnár, Marianna </a:t>
            </a:r>
            <a:r>
              <a:rPr lang="hu-HU" sz="5000" dirty="0" err="1">
                <a:solidFill>
                  <a:schemeClr val="bg1">
                    <a:lumMod val="50000"/>
                  </a:schemeClr>
                </a:solidFill>
              </a:rPr>
              <a:t>Radács</a:t>
            </a:r>
            <a:r>
              <a:rPr lang="hu-HU" sz="5000" dirty="0">
                <a:solidFill>
                  <a:schemeClr val="bg1">
                    <a:lumMod val="50000"/>
                  </a:schemeClr>
                </a:solidFill>
              </a:rPr>
              <a:t>, László Rácz, Marta Gálfi</a:t>
            </a:r>
          </a:p>
          <a:p>
            <a:pPr algn="ctr"/>
            <a:r>
              <a:rPr lang="en-GB" sz="5000" dirty="0">
                <a:solidFill>
                  <a:schemeClr val="bg1">
                    <a:lumMod val="50000"/>
                  </a:schemeClr>
                </a:solidFill>
              </a:rPr>
              <a:t>Institute of Applied Natural Science, </a:t>
            </a:r>
            <a:r>
              <a:rPr lang="en-GB" sz="5000" dirty="0" err="1">
                <a:solidFill>
                  <a:schemeClr val="bg1">
                    <a:lumMod val="50000"/>
                  </a:schemeClr>
                </a:solidFill>
              </a:rPr>
              <a:t>Juhász</a:t>
            </a:r>
            <a:r>
              <a:rPr lang="en-GB" sz="5000" dirty="0">
                <a:solidFill>
                  <a:schemeClr val="bg1">
                    <a:lumMod val="50000"/>
                  </a:schemeClr>
                </a:solidFill>
              </a:rPr>
              <a:t> </a:t>
            </a:r>
            <a:r>
              <a:rPr lang="en-GB" sz="5000" dirty="0" err="1">
                <a:solidFill>
                  <a:schemeClr val="bg1">
                    <a:lumMod val="50000"/>
                  </a:schemeClr>
                </a:solidFill>
              </a:rPr>
              <a:t>Gyula</a:t>
            </a:r>
            <a:r>
              <a:rPr lang="en-GB" sz="5000" dirty="0">
                <a:solidFill>
                  <a:schemeClr val="bg1">
                    <a:lumMod val="50000"/>
                  </a:schemeClr>
                </a:solidFill>
              </a:rPr>
              <a:t> Faculty of Education, University of Szeged, Hungary</a:t>
            </a:r>
            <a:endParaRPr lang="hu-HU" sz="5000" dirty="0">
              <a:solidFill>
                <a:schemeClr val="bg1">
                  <a:lumMod val="50000"/>
                </a:schemeClr>
              </a:solidFill>
            </a:endParaRPr>
          </a:p>
        </p:txBody>
      </p:sp>
    </p:spTree>
    <p:extLst>
      <p:ext uri="{BB962C8B-B14F-4D97-AF65-F5344CB8AC3E}">
        <p14:creationId xmlns:p14="http://schemas.microsoft.com/office/powerpoint/2010/main" xmlns="" val="256823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755650" y="10074275"/>
            <a:ext cx="4152900" cy="711200"/>
          </a:xfrm>
          <a:prstGeom prst="rect">
            <a:avLst/>
          </a:prstGeom>
        </p:spPr>
      </p:pic>
      <p:pic>
        <p:nvPicPr>
          <p:cNvPr id="60" name="Picture 59"/>
          <p:cNvPicPr>
            <a:picLocks noChangeAspect="1"/>
          </p:cNvPicPr>
          <p:nvPr/>
        </p:nvPicPr>
        <p:blipFill>
          <a:blip r:embed="rId4"/>
          <a:stretch>
            <a:fillRect/>
          </a:stretch>
        </p:blipFill>
        <p:spPr>
          <a:xfrm>
            <a:off x="16652865" y="10004250"/>
            <a:ext cx="2612548" cy="908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8952" y="758952"/>
            <a:ext cx="4270248" cy="721076"/>
          </a:xfrm>
          <a:prstGeom prst="rect">
            <a:avLst/>
          </a:prstGeom>
        </p:spPr>
      </p:pic>
      <p:cxnSp>
        <p:nvCxnSpPr>
          <p:cNvPr id="9" name="Egyenes összekötő 8"/>
          <p:cNvCxnSpPr/>
          <p:nvPr/>
        </p:nvCxnSpPr>
        <p:spPr>
          <a:xfrm>
            <a:off x="-13164" y="1920875"/>
            <a:ext cx="20047414"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13163" y="9388475"/>
            <a:ext cx="20117263"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object 2"/>
          <p:cNvSpPr txBox="1">
            <a:spLocks noGrp="1"/>
          </p:cNvSpPr>
          <p:nvPr>
            <p:ph type="title"/>
          </p:nvPr>
        </p:nvSpPr>
        <p:spPr>
          <a:xfrm>
            <a:off x="1289050" y="2225675"/>
            <a:ext cx="17920758" cy="830997"/>
          </a:xfrm>
          <a:prstGeom prst="rect">
            <a:avLst/>
          </a:prstGeom>
        </p:spPr>
        <p:txBody>
          <a:bodyPr vert="horz" wrap="square" lIns="0" tIns="0" rIns="0" bIns="0" rtlCol="0">
            <a:spAutoFit/>
          </a:bodyPr>
          <a:lstStyle/>
          <a:p>
            <a:pPr marL="12700" algn="ctr"/>
            <a:r>
              <a:rPr lang="hu-HU" sz="5400" dirty="0" err="1">
                <a:latin typeface="Montserrat"/>
              </a:rPr>
              <a:t>Checklist</a:t>
            </a:r>
            <a:r>
              <a:rPr lang="hu-HU" sz="5400" dirty="0">
                <a:latin typeface="Montserrat"/>
              </a:rPr>
              <a:t> </a:t>
            </a:r>
            <a:r>
              <a:rPr lang="hu-HU" sz="5400" dirty="0" err="1">
                <a:latin typeface="Montserrat"/>
              </a:rPr>
              <a:t>during</a:t>
            </a:r>
            <a:r>
              <a:rPr lang="hu-HU" sz="5400" dirty="0">
                <a:latin typeface="Montserrat"/>
              </a:rPr>
              <a:t> WATERTOUR PROJECT </a:t>
            </a:r>
          </a:p>
        </p:txBody>
      </p:sp>
      <p:sp>
        <p:nvSpPr>
          <p:cNvPr id="12" name="TextBox 13"/>
          <p:cNvSpPr txBox="1"/>
          <p:nvPr/>
        </p:nvSpPr>
        <p:spPr>
          <a:xfrm>
            <a:off x="12414250" y="5214453"/>
            <a:ext cx="7086600" cy="3352800"/>
          </a:xfrm>
          <a:prstGeom prst="rect">
            <a:avLst/>
          </a:prstGeom>
          <a:noFill/>
          <a:ln w="3175">
            <a:noFill/>
          </a:ln>
        </p:spPr>
        <p:txBody>
          <a:bodyPr wrap="square" rtlCol="0">
            <a:noAutofit/>
          </a:bodyPr>
          <a:lstStyle/>
          <a:p>
            <a:r>
              <a:rPr lang="hu-HU" sz="4000" dirty="0" err="1">
                <a:solidFill>
                  <a:schemeClr val="bg1">
                    <a:lumMod val="50000"/>
                  </a:schemeClr>
                </a:solidFill>
              </a:rPr>
              <a:t>Highlight</a:t>
            </a:r>
            <a:r>
              <a:rPr lang="hu-HU" sz="4000" dirty="0">
                <a:solidFill>
                  <a:schemeClr val="bg1">
                    <a:lumMod val="50000"/>
                  </a:schemeClr>
                </a:solidFill>
              </a:rPr>
              <a:t> of the project:</a:t>
            </a:r>
          </a:p>
          <a:p>
            <a:r>
              <a:rPr lang="hu-HU" sz="4000" dirty="0">
                <a:solidFill>
                  <a:schemeClr val="bg1">
                    <a:lumMod val="50000"/>
                  </a:schemeClr>
                </a:solidFill>
              </a:rPr>
              <a:t>	Security of:</a:t>
            </a:r>
          </a:p>
          <a:p>
            <a:r>
              <a:rPr lang="hu-HU" sz="4000" dirty="0">
                <a:solidFill>
                  <a:schemeClr val="bg1">
                    <a:lumMod val="50000"/>
                  </a:schemeClr>
                </a:solidFill>
              </a:rPr>
              <a:t>		- </a:t>
            </a:r>
            <a:r>
              <a:rPr lang="hu-HU" sz="4000" i="1" dirty="0">
                <a:solidFill>
                  <a:schemeClr val="bg1">
                    <a:lumMod val="50000"/>
                  </a:schemeClr>
                </a:solidFill>
              </a:rPr>
              <a:t>health,</a:t>
            </a:r>
          </a:p>
          <a:p>
            <a:r>
              <a:rPr lang="hu-HU" sz="4000" i="1" dirty="0">
                <a:solidFill>
                  <a:schemeClr val="bg1">
                    <a:lumMod val="50000"/>
                  </a:schemeClr>
                </a:solidFill>
              </a:rPr>
              <a:t>		- </a:t>
            </a:r>
            <a:r>
              <a:rPr lang="hu-HU" sz="4000" i="1" dirty="0" err="1">
                <a:solidFill>
                  <a:schemeClr val="bg1">
                    <a:lumMod val="50000"/>
                  </a:schemeClr>
                </a:solidFill>
              </a:rPr>
              <a:t>environment-nature</a:t>
            </a:r>
            <a:r>
              <a:rPr lang="hu-HU" sz="4000" i="1" dirty="0">
                <a:solidFill>
                  <a:schemeClr val="bg1">
                    <a:lumMod val="50000"/>
                  </a:schemeClr>
                </a:solidFill>
              </a:rPr>
              <a:t>,</a:t>
            </a:r>
          </a:p>
          <a:p>
            <a:r>
              <a:rPr lang="hu-HU" sz="4000" i="1" dirty="0">
                <a:solidFill>
                  <a:schemeClr val="bg1">
                    <a:lumMod val="50000"/>
                  </a:schemeClr>
                </a:solidFill>
              </a:rPr>
              <a:t>		- </a:t>
            </a:r>
            <a:r>
              <a:rPr lang="hu-HU" sz="4000" i="1" dirty="0" err="1">
                <a:solidFill>
                  <a:schemeClr val="bg1">
                    <a:lumMod val="50000"/>
                  </a:schemeClr>
                </a:solidFill>
              </a:rPr>
              <a:t>value</a:t>
            </a:r>
            <a:r>
              <a:rPr lang="hu-HU" sz="4000" i="1" dirty="0">
                <a:solidFill>
                  <a:schemeClr val="bg1">
                    <a:lumMod val="50000"/>
                  </a:schemeClr>
                </a:solidFill>
              </a:rPr>
              <a:t> </a:t>
            </a:r>
            <a:r>
              <a:rPr lang="hu-HU" sz="4000" i="1" dirty="0" err="1">
                <a:solidFill>
                  <a:schemeClr val="bg1">
                    <a:lumMod val="50000"/>
                  </a:schemeClr>
                </a:solidFill>
              </a:rPr>
              <a:t>consciousness</a:t>
            </a:r>
            <a:endParaRPr lang="hu-HU" sz="4000" i="1" dirty="0">
              <a:solidFill>
                <a:schemeClr val="bg1">
                  <a:lumMod val="50000"/>
                </a:schemeClr>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84250" y="3021230"/>
            <a:ext cx="10134600" cy="62487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8066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755650" y="10074275"/>
            <a:ext cx="4152900" cy="711200"/>
          </a:xfrm>
          <a:prstGeom prst="rect">
            <a:avLst/>
          </a:prstGeom>
        </p:spPr>
      </p:pic>
      <p:pic>
        <p:nvPicPr>
          <p:cNvPr id="60" name="Picture 59"/>
          <p:cNvPicPr>
            <a:picLocks noChangeAspect="1"/>
          </p:cNvPicPr>
          <p:nvPr/>
        </p:nvPicPr>
        <p:blipFill>
          <a:blip r:embed="rId4"/>
          <a:stretch>
            <a:fillRect/>
          </a:stretch>
        </p:blipFill>
        <p:spPr>
          <a:xfrm>
            <a:off x="16652865" y="10004250"/>
            <a:ext cx="2612548" cy="908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8952" y="758952"/>
            <a:ext cx="4270248" cy="721076"/>
          </a:xfrm>
          <a:prstGeom prst="rect">
            <a:avLst/>
          </a:prstGeom>
        </p:spPr>
      </p:pic>
      <p:cxnSp>
        <p:nvCxnSpPr>
          <p:cNvPr id="9" name="Egyenes összekötő 8"/>
          <p:cNvCxnSpPr/>
          <p:nvPr/>
        </p:nvCxnSpPr>
        <p:spPr>
          <a:xfrm>
            <a:off x="-13164" y="1920875"/>
            <a:ext cx="20047414"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13163" y="9388475"/>
            <a:ext cx="20117263"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1187908" y="2301875"/>
            <a:ext cx="17526000" cy="5715000"/>
          </a:xfrm>
          <a:prstGeom prst="rect">
            <a:avLst/>
          </a:prstGeom>
          <a:noFill/>
          <a:ln w="3175">
            <a:noFill/>
          </a:ln>
        </p:spPr>
        <p:txBody>
          <a:bodyPr wrap="square" rtlCol="0">
            <a:noAutofit/>
          </a:bodyPr>
          <a:lstStyle/>
          <a:p>
            <a:pPr marL="571500" indent="-571500">
              <a:buFontTx/>
              <a:buChar char="-"/>
            </a:pPr>
            <a:r>
              <a:rPr lang="en-GB" sz="4400" dirty="0">
                <a:solidFill>
                  <a:schemeClr val="bg1">
                    <a:lumMod val="50000"/>
                  </a:schemeClr>
                </a:solidFill>
              </a:rPr>
              <a:t>Enforcing environmental security in procurement is a task that requires direct environmental focus in all project and public sector activities</a:t>
            </a:r>
            <a:r>
              <a:rPr lang="hu-HU" sz="4400" dirty="0">
                <a:solidFill>
                  <a:schemeClr val="bg1">
                    <a:lumMod val="50000"/>
                  </a:schemeClr>
                </a:solidFill>
              </a:rPr>
              <a:t>.</a:t>
            </a:r>
          </a:p>
          <a:p>
            <a:pPr marL="571500" indent="-571500">
              <a:buFontTx/>
              <a:buChar char="-"/>
            </a:pPr>
            <a:endParaRPr lang="hu-HU" sz="4400" dirty="0">
              <a:solidFill>
                <a:schemeClr val="bg1">
                  <a:lumMod val="50000"/>
                </a:schemeClr>
              </a:solidFill>
            </a:endParaRPr>
          </a:p>
          <a:p>
            <a:pPr marL="571500" indent="-571500">
              <a:buFontTx/>
              <a:buChar char="-"/>
            </a:pPr>
            <a:r>
              <a:rPr lang="hu-HU" sz="4400" dirty="0">
                <a:solidFill>
                  <a:schemeClr val="bg1">
                    <a:lumMod val="50000"/>
                  </a:schemeClr>
                </a:solidFill>
              </a:rPr>
              <a:t>W</a:t>
            </a:r>
            <a:r>
              <a:rPr lang="en-GB" sz="4400" dirty="0" err="1">
                <a:solidFill>
                  <a:schemeClr val="bg1">
                    <a:lumMod val="50000"/>
                  </a:schemeClr>
                </a:solidFill>
              </a:rPr>
              <a:t>ith</a:t>
            </a:r>
            <a:r>
              <a:rPr lang="en-GB" sz="4400" dirty="0">
                <a:solidFill>
                  <a:schemeClr val="bg1">
                    <a:lumMod val="50000"/>
                  </a:schemeClr>
                </a:solidFill>
              </a:rPr>
              <a:t> public procurement, we can build regulatory elements on the principle of binding to implementation modes that can make investment and / or project elements almost life-cycle analysis centred.</a:t>
            </a:r>
            <a:endParaRPr lang="hu-HU" sz="4400" dirty="0">
              <a:solidFill>
                <a:schemeClr val="bg1">
                  <a:lumMod val="50000"/>
                </a:schemeClr>
              </a:solidFill>
            </a:endParaRPr>
          </a:p>
          <a:p>
            <a:pPr marL="571500" indent="-571500">
              <a:buFontTx/>
              <a:buChar char="-"/>
            </a:pPr>
            <a:endParaRPr lang="hu-HU" sz="4400" dirty="0">
              <a:solidFill>
                <a:schemeClr val="bg1">
                  <a:lumMod val="50000"/>
                </a:schemeClr>
              </a:solidFill>
            </a:endParaRPr>
          </a:p>
          <a:p>
            <a:r>
              <a:rPr lang="hu-HU" sz="4400" dirty="0">
                <a:solidFill>
                  <a:schemeClr val="bg1">
                    <a:lumMod val="50000"/>
                  </a:schemeClr>
                </a:solidFill>
              </a:rPr>
              <a:t>- </a:t>
            </a:r>
            <a:r>
              <a:rPr lang="en-GB" sz="4400" dirty="0">
                <a:solidFill>
                  <a:schemeClr val="bg1">
                    <a:lumMod val="50000"/>
                  </a:schemeClr>
                </a:solidFill>
              </a:rPr>
              <a:t>While these solutions may seem compelling at first in the case of new purchases, they also support an environmentally friendly design that is a requirement of EU directives.</a:t>
            </a:r>
            <a:endParaRPr lang="hu-HU" sz="4400" dirty="0">
              <a:solidFill>
                <a:schemeClr val="bg1">
                  <a:lumMod val="50000"/>
                </a:schemeClr>
              </a:solidFill>
            </a:endParaRPr>
          </a:p>
        </p:txBody>
      </p:sp>
    </p:spTree>
    <p:extLst>
      <p:ext uri="{BB962C8B-B14F-4D97-AF65-F5344CB8AC3E}">
        <p14:creationId xmlns:p14="http://schemas.microsoft.com/office/powerpoint/2010/main" xmlns="" val="131917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755650" y="10074275"/>
            <a:ext cx="4152900" cy="711200"/>
          </a:xfrm>
          <a:prstGeom prst="rect">
            <a:avLst/>
          </a:prstGeom>
        </p:spPr>
      </p:pic>
      <p:pic>
        <p:nvPicPr>
          <p:cNvPr id="60" name="Picture 59"/>
          <p:cNvPicPr>
            <a:picLocks noChangeAspect="1"/>
          </p:cNvPicPr>
          <p:nvPr/>
        </p:nvPicPr>
        <p:blipFill>
          <a:blip r:embed="rId4"/>
          <a:stretch>
            <a:fillRect/>
          </a:stretch>
        </p:blipFill>
        <p:spPr>
          <a:xfrm>
            <a:off x="16652865" y="10004250"/>
            <a:ext cx="2612548" cy="908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8952" y="758952"/>
            <a:ext cx="4270248" cy="721076"/>
          </a:xfrm>
          <a:prstGeom prst="rect">
            <a:avLst/>
          </a:prstGeom>
        </p:spPr>
      </p:pic>
      <p:cxnSp>
        <p:nvCxnSpPr>
          <p:cNvPr id="9" name="Egyenes összekötő 8"/>
          <p:cNvCxnSpPr/>
          <p:nvPr/>
        </p:nvCxnSpPr>
        <p:spPr>
          <a:xfrm>
            <a:off x="-13164" y="1920875"/>
            <a:ext cx="20047414"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13163" y="9388475"/>
            <a:ext cx="20117263"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984250" y="2835275"/>
            <a:ext cx="18440400" cy="5715000"/>
          </a:xfrm>
          <a:prstGeom prst="rect">
            <a:avLst/>
          </a:prstGeom>
          <a:noFill/>
          <a:ln w="3175">
            <a:noFill/>
          </a:ln>
        </p:spPr>
        <p:txBody>
          <a:bodyPr wrap="square" rtlCol="0">
            <a:noAutofit/>
          </a:bodyPr>
          <a:lstStyle/>
          <a:p>
            <a:endParaRPr lang="hu-HU" sz="3200" dirty="0">
              <a:solidFill>
                <a:schemeClr val="bg1">
                  <a:lumMod val="50000"/>
                </a:schemeClr>
              </a:solidFill>
            </a:endParaRPr>
          </a:p>
          <a:p>
            <a:r>
              <a:rPr lang="hu-HU" sz="3200" dirty="0">
                <a:solidFill>
                  <a:schemeClr val="bg1">
                    <a:lumMod val="50000"/>
                  </a:schemeClr>
                </a:solidFill>
              </a:rPr>
              <a:t>Gray, R.H. - J. </a:t>
            </a:r>
            <a:r>
              <a:rPr lang="hu-HU" sz="3200" dirty="0" err="1">
                <a:solidFill>
                  <a:schemeClr val="bg1">
                    <a:lumMod val="50000"/>
                  </a:schemeClr>
                </a:solidFill>
              </a:rPr>
              <a:t>Bebbington</a:t>
            </a:r>
            <a:r>
              <a:rPr lang="hu-HU" sz="3200" dirty="0">
                <a:solidFill>
                  <a:schemeClr val="bg1">
                    <a:lumMod val="50000"/>
                  </a:schemeClr>
                </a:solidFill>
              </a:rPr>
              <a:t> - D. </a:t>
            </a:r>
            <a:r>
              <a:rPr lang="hu-HU" sz="3200" dirty="0" err="1">
                <a:solidFill>
                  <a:schemeClr val="bg1">
                    <a:lumMod val="50000"/>
                  </a:schemeClr>
                </a:solidFill>
              </a:rPr>
              <a:t>Walters</a:t>
            </a:r>
            <a:r>
              <a:rPr lang="hu-HU" sz="3200" dirty="0">
                <a:solidFill>
                  <a:schemeClr val="bg1">
                    <a:lumMod val="50000"/>
                  </a:schemeClr>
                </a:solidFill>
              </a:rPr>
              <a:t>: Accounting </a:t>
            </a:r>
            <a:r>
              <a:rPr lang="hu-HU" sz="3200" dirty="0" err="1">
                <a:solidFill>
                  <a:schemeClr val="bg1">
                    <a:lumMod val="50000"/>
                  </a:schemeClr>
                </a:solidFill>
              </a:rPr>
              <a:t>for</a:t>
            </a:r>
            <a:r>
              <a:rPr lang="hu-HU" sz="3200" dirty="0">
                <a:solidFill>
                  <a:schemeClr val="bg1">
                    <a:lumMod val="50000"/>
                  </a:schemeClr>
                </a:solidFill>
              </a:rPr>
              <a:t> the Environment (The </a:t>
            </a:r>
            <a:r>
              <a:rPr lang="hu-HU" sz="3200" dirty="0" err="1">
                <a:solidFill>
                  <a:schemeClr val="bg1">
                    <a:lumMod val="50000"/>
                  </a:schemeClr>
                </a:solidFill>
              </a:rPr>
              <a:t>Greening</a:t>
            </a:r>
            <a:r>
              <a:rPr lang="hu-HU" sz="3200" dirty="0">
                <a:solidFill>
                  <a:schemeClr val="bg1">
                    <a:lumMod val="50000"/>
                  </a:schemeClr>
                </a:solidFill>
              </a:rPr>
              <a:t> of </a:t>
            </a:r>
            <a:r>
              <a:rPr lang="hu-HU" sz="3200" dirty="0" err="1">
                <a:solidFill>
                  <a:schemeClr val="bg1">
                    <a:lumMod val="50000"/>
                  </a:schemeClr>
                </a:solidFill>
              </a:rPr>
              <a:t>Accountancy</a:t>
            </a:r>
            <a:r>
              <a:rPr lang="hu-HU" sz="3200" dirty="0">
                <a:solidFill>
                  <a:schemeClr val="bg1">
                    <a:lumMod val="50000"/>
                  </a:schemeClr>
                </a:solidFill>
              </a:rPr>
              <a:t>, Part II), Paul </a:t>
            </a:r>
            <a:r>
              <a:rPr lang="hu-HU" sz="3200" dirty="0" err="1">
                <a:solidFill>
                  <a:schemeClr val="bg1">
                    <a:lumMod val="50000"/>
                  </a:schemeClr>
                </a:solidFill>
              </a:rPr>
              <a:t>Chapman</a:t>
            </a:r>
            <a:r>
              <a:rPr lang="hu-HU" sz="3200" dirty="0">
                <a:solidFill>
                  <a:schemeClr val="bg1">
                    <a:lumMod val="50000"/>
                  </a:schemeClr>
                </a:solidFill>
              </a:rPr>
              <a:t> Publishing Ltd., London, 1993.,</a:t>
            </a:r>
          </a:p>
          <a:p>
            <a:r>
              <a:rPr lang="en-GB" sz="3200" dirty="0">
                <a:solidFill>
                  <a:schemeClr val="bg1">
                    <a:lumMod val="50000"/>
                  </a:schemeClr>
                </a:solidFill>
              </a:rPr>
              <a:t>2015 CXLIII. Act on Public Procurement</a:t>
            </a:r>
            <a:r>
              <a:rPr lang="hu-HU" sz="3200" dirty="0">
                <a:solidFill>
                  <a:schemeClr val="bg1">
                    <a:lumMod val="50000"/>
                  </a:schemeClr>
                </a:solidFill>
              </a:rPr>
              <a:t>,</a:t>
            </a:r>
          </a:p>
          <a:p>
            <a:r>
              <a:rPr lang="en-GB" sz="3200" dirty="0">
                <a:solidFill>
                  <a:schemeClr val="bg1">
                    <a:lumMod val="50000"/>
                  </a:schemeClr>
                </a:solidFill>
              </a:rPr>
              <a:t>Public Procurement Review 2016. VI. Grade 9 - Public Procurement Studies, Articles: Towards Strategic Directions - Change in Approach to New Public Procurement Directives</a:t>
            </a:r>
            <a:r>
              <a:rPr lang="hu-HU" sz="3200" dirty="0">
                <a:solidFill>
                  <a:schemeClr val="bg1">
                    <a:lumMod val="50000"/>
                  </a:schemeClr>
                </a:solidFill>
              </a:rPr>
              <a:t>,</a:t>
            </a:r>
          </a:p>
          <a:p>
            <a:r>
              <a:rPr lang="en-GB" sz="3200" dirty="0">
                <a:solidFill>
                  <a:schemeClr val="bg1">
                    <a:lumMod val="50000"/>
                  </a:schemeClr>
                </a:solidFill>
              </a:rPr>
              <a:t>Public Procurement Review 2017. VII. Grade 3 - Public Procurement Studies, Articles: Sustainability Aspects in Public Procurement</a:t>
            </a:r>
            <a:r>
              <a:rPr lang="hu-HU" sz="3200" dirty="0">
                <a:solidFill>
                  <a:schemeClr val="bg1">
                    <a:lumMod val="50000"/>
                  </a:schemeClr>
                </a:solidFill>
              </a:rPr>
              <a:t>,</a:t>
            </a:r>
          </a:p>
          <a:p>
            <a:r>
              <a:rPr lang="en-GB" sz="3200" dirty="0">
                <a:solidFill>
                  <a:schemeClr val="bg1">
                    <a:lumMod val="50000"/>
                  </a:schemeClr>
                </a:solidFill>
              </a:rPr>
              <a:t>Public Procurement Review 2017. VII. Year 12</a:t>
            </a:r>
            <a:r>
              <a:rPr lang="hu-HU" sz="3200" dirty="0">
                <a:solidFill>
                  <a:schemeClr val="bg1">
                    <a:lumMod val="50000"/>
                  </a:schemeClr>
                </a:solidFill>
              </a:rPr>
              <a:t> </a:t>
            </a:r>
            <a:r>
              <a:rPr lang="en-GB" sz="3200" dirty="0">
                <a:solidFill>
                  <a:schemeClr val="bg1">
                    <a:lumMod val="50000"/>
                  </a:schemeClr>
                </a:solidFill>
              </a:rPr>
              <a:t>Public procurement studies, articles: The issue of sustainability in Hungarian public procurement law, with special regard to the practice of state-owned business associations</a:t>
            </a:r>
            <a:r>
              <a:rPr lang="hu-HU" sz="3200" dirty="0">
                <a:solidFill>
                  <a:schemeClr val="bg1">
                    <a:lumMod val="50000"/>
                  </a:schemeClr>
                </a:solidFill>
              </a:rPr>
              <a:t>,</a:t>
            </a:r>
          </a:p>
          <a:p>
            <a:r>
              <a:rPr lang="hu-HU" sz="3200" dirty="0">
                <a:solidFill>
                  <a:schemeClr val="bg1">
                    <a:lumMod val="50000"/>
                  </a:schemeClr>
                </a:solidFill>
              </a:rPr>
              <a:t> </a:t>
            </a:r>
            <a:r>
              <a:rPr lang="en-GB" sz="3200" dirty="0">
                <a:solidFill>
                  <a:schemeClr val="bg1">
                    <a:lumMod val="50000"/>
                  </a:schemeClr>
                </a:solidFill>
                <a:hlinkClick r:id="rId6"/>
              </a:rPr>
              <a:t>www.kozbeszerzes.hu</a:t>
            </a:r>
            <a:r>
              <a:rPr lang="hu-HU" sz="3200" dirty="0">
                <a:solidFill>
                  <a:schemeClr val="bg1">
                    <a:lumMod val="50000"/>
                  </a:schemeClr>
                </a:solidFill>
              </a:rPr>
              <a:t>,</a:t>
            </a:r>
          </a:p>
          <a:p>
            <a:r>
              <a:rPr lang="hu-HU" sz="3200" dirty="0" err="1">
                <a:solidFill>
                  <a:schemeClr val="bg1">
                    <a:lumMod val="50000"/>
                  </a:schemeClr>
                </a:solidFill>
                <a:hlinkClick r:id="rId7"/>
              </a:rPr>
              <a:t>www.lca.hu</a:t>
            </a:r>
            <a:r>
              <a:rPr lang="hu-HU" sz="3200" dirty="0">
                <a:solidFill>
                  <a:schemeClr val="bg1">
                    <a:lumMod val="50000"/>
                  </a:schemeClr>
                </a:solidFill>
              </a:rPr>
              <a:t>.</a:t>
            </a:r>
          </a:p>
          <a:p>
            <a:endParaRPr lang="hu-HU" sz="3200" dirty="0">
              <a:solidFill>
                <a:schemeClr val="bg1">
                  <a:lumMod val="50000"/>
                </a:schemeClr>
              </a:solidFill>
            </a:endParaRPr>
          </a:p>
        </p:txBody>
      </p:sp>
      <p:sp>
        <p:nvSpPr>
          <p:cNvPr id="8" name="object 2"/>
          <p:cNvSpPr txBox="1">
            <a:spLocks noGrp="1"/>
          </p:cNvSpPr>
          <p:nvPr>
            <p:ph type="title"/>
          </p:nvPr>
        </p:nvSpPr>
        <p:spPr>
          <a:xfrm>
            <a:off x="1289050" y="2225675"/>
            <a:ext cx="17920758" cy="830997"/>
          </a:xfrm>
          <a:prstGeom prst="rect">
            <a:avLst/>
          </a:prstGeom>
        </p:spPr>
        <p:txBody>
          <a:bodyPr vert="horz" wrap="square" lIns="0" tIns="0" rIns="0" bIns="0" rtlCol="0">
            <a:spAutoFit/>
          </a:bodyPr>
          <a:lstStyle/>
          <a:p>
            <a:pPr marL="12700" algn="ctr"/>
            <a:r>
              <a:rPr lang="hu-HU" sz="5400" dirty="0" err="1">
                <a:latin typeface="Montserrat"/>
              </a:rPr>
              <a:t>References</a:t>
            </a:r>
            <a:endParaRPr lang="hu-HU" sz="5400" dirty="0">
              <a:latin typeface="Montserrat"/>
            </a:endParaRPr>
          </a:p>
        </p:txBody>
      </p:sp>
    </p:spTree>
    <p:extLst>
      <p:ext uri="{BB962C8B-B14F-4D97-AF65-F5344CB8AC3E}">
        <p14:creationId xmlns:p14="http://schemas.microsoft.com/office/powerpoint/2010/main" xmlns="" val="2157002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755650" y="10074275"/>
            <a:ext cx="4152900" cy="711200"/>
          </a:xfrm>
          <a:prstGeom prst="rect">
            <a:avLst/>
          </a:prstGeom>
        </p:spPr>
      </p:pic>
      <p:pic>
        <p:nvPicPr>
          <p:cNvPr id="60" name="Picture 59"/>
          <p:cNvPicPr>
            <a:picLocks noChangeAspect="1"/>
          </p:cNvPicPr>
          <p:nvPr/>
        </p:nvPicPr>
        <p:blipFill>
          <a:blip r:embed="rId4"/>
          <a:stretch>
            <a:fillRect/>
          </a:stretch>
        </p:blipFill>
        <p:spPr>
          <a:xfrm>
            <a:off x="16652865" y="10004250"/>
            <a:ext cx="2612548" cy="908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8952" y="758952"/>
            <a:ext cx="4270248" cy="721076"/>
          </a:xfrm>
          <a:prstGeom prst="rect">
            <a:avLst/>
          </a:prstGeom>
        </p:spPr>
      </p:pic>
      <p:cxnSp>
        <p:nvCxnSpPr>
          <p:cNvPr id="9" name="Egyenes összekötő 8"/>
          <p:cNvCxnSpPr/>
          <p:nvPr/>
        </p:nvCxnSpPr>
        <p:spPr>
          <a:xfrm>
            <a:off x="-13164" y="1920875"/>
            <a:ext cx="20047414"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13163" y="9388475"/>
            <a:ext cx="20117263"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zövegdoboz 9"/>
          <p:cNvSpPr txBox="1"/>
          <p:nvPr/>
        </p:nvSpPr>
        <p:spPr>
          <a:xfrm>
            <a:off x="5029200" y="4556120"/>
            <a:ext cx="9802684" cy="923330"/>
          </a:xfrm>
          <a:prstGeom prst="rect">
            <a:avLst/>
          </a:prstGeom>
          <a:noFill/>
        </p:spPr>
        <p:txBody>
          <a:bodyPr wrap="none" rtlCol="0">
            <a:spAutoFit/>
          </a:bodyPr>
          <a:lstStyle/>
          <a:p>
            <a:r>
              <a:rPr lang="hu-HU" sz="5400" b="1" dirty="0" err="1">
                <a:solidFill>
                  <a:srgbClr val="034EA2"/>
                </a:solidFill>
                <a:latin typeface="Montserrat"/>
                <a:ea typeface="+mj-ea"/>
                <a:cs typeface="Arial"/>
              </a:rPr>
              <a:t>Thank</a:t>
            </a:r>
            <a:r>
              <a:rPr lang="hu-HU" sz="5400" b="1" dirty="0">
                <a:solidFill>
                  <a:srgbClr val="034EA2"/>
                </a:solidFill>
                <a:latin typeface="Montserrat"/>
                <a:ea typeface="+mj-ea"/>
                <a:cs typeface="Arial"/>
              </a:rPr>
              <a:t> </a:t>
            </a:r>
            <a:r>
              <a:rPr lang="hu-HU" sz="5400" b="1" dirty="0" err="1">
                <a:solidFill>
                  <a:srgbClr val="034EA2"/>
                </a:solidFill>
                <a:latin typeface="Montserrat"/>
                <a:ea typeface="+mj-ea"/>
                <a:cs typeface="Arial"/>
              </a:rPr>
              <a:t>you</a:t>
            </a:r>
            <a:r>
              <a:rPr lang="hu-HU" sz="5400" b="1" dirty="0">
                <a:solidFill>
                  <a:srgbClr val="034EA2"/>
                </a:solidFill>
                <a:latin typeface="Montserrat"/>
                <a:ea typeface="+mj-ea"/>
                <a:cs typeface="Arial"/>
              </a:rPr>
              <a:t> </a:t>
            </a:r>
            <a:r>
              <a:rPr lang="hu-HU" sz="5400" b="1" dirty="0" err="1">
                <a:solidFill>
                  <a:srgbClr val="034EA2"/>
                </a:solidFill>
                <a:latin typeface="Montserrat"/>
                <a:ea typeface="+mj-ea"/>
                <a:cs typeface="Arial"/>
              </a:rPr>
              <a:t>for</a:t>
            </a:r>
            <a:r>
              <a:rPr lang="hu-HU" sz="5400" b="1" dirty="0">
                <a:solidFill>
                  <a:srgbClr val="034EA2"/>
                </a:solidFill>
                <a:latin typeface="Montserrat"/>
                <a:ea typeface="+mj-ea"/>
                <a:cs typeface="Arial"/>
              </a:rPr>
              <a:t> </a:t>
            </a:r>
            <a:r>
              <a:rPr lang="hu-HU" sz="5400" b="1" dirty="0" err="1">
                <a:solidFill>
                  <a:srgbClr val="034EA2"/>
                </a:solidFill>
                <a:latin typeface="Montserrat"/>
                <a:ea typeface="+mj-ea"/>
                <a:cs typeface="Arial"/>
              </a:rPr>
              <a:t>your</a:t>
            </a:r>
            <a:r>
              <a:rPr lang="hu-HU" sz="5400" b="1" dirty="0">
                <a:solidFill>
                  <a:srgbClr val="034EA2"/>
                </a:solidFill>
                <a:latin typeface="Montserrat"/>
                <a:ea typeface="+mj-ea"/>
                <a:cs typeface="Arial"/>
              </a:rPr>
              <a:t> </a:t>
            </a:r>
            <a:r>
              <a:rPr lang="hu-HU" sz="5400" b="1" dirty="0" err="1">
                <a:solidFill>
                  <a:srgbClr val="034EA2"/>
                </a:solidFill>
                <a:latin typeface="Montserrat"/>
                <a:ea typeface="+mj-ea"/>
                <a:cs typeface="Arial"/>
              </a:rPr>
              <a:t>attention</a:t>
            </a:r>
            <a:r>
              <a:rPr lang="hu-HU" sz="5400" b="1" dirty="0">
                <a:solidFill>
                  <a:srgbClr val="034EA2"/>
                </a:solidFill>
                <a:latin typeface="Montserrat"/>
                <a:ea typeface="+mj-ea"/>
                <a:cs typeface="Arial"/>
              </a:rPr>
              <a:t>!</a:t>
            </a:r>
          </a:p>
        </p:txBody>
      </p:sp>
      <p:sp>
        <p:nvSpPr>
          <p:cNvPr id="11" name="object 2"/>
          <p:cNvSpPr txBox="1"/>
          <p:nvPr/>
        </p:nvSpPr>
        <p:spPr>
          <a:xfrm>
            <a:off x="1974850" y="7346950"/>
            <a:ext cx="16535401" cy="1415772"/>
          </a:xfrm>
          <a:prstGeom prst="rect">
            <a:avLst/>
          </a:prstGeom>
        </p:spPr>
        <p:txBody>
          <a:bodyPr vert="horz" wrap="square" lIns="0" tIns="0" rIns="0" bIns="0" rtlCol="0">
            <a:spAutoFit/>
          </a:bodyPr>
          <a:lstStyle/>
          <a:p>
            <a:pPr marL="12700" algn="just">
              <a:lnSpc>
                <a:spcPct val="100000"/>
              </a:lnSpc>
            </a:pPr>
            <a:r>
              <a:rPr lang="en-GB" sz="2300" spc="70" dirty="0" smtClean="0">
                <a:latin typeface="Open Sans" charset="0"/>
                <a:ea typeface="Open Sans" charset="0"/>
                <a:cs typeface="Open Sans" charset="0"/>
              </a:rPr>
              <a:t>Disclaimer:</a:t>
            </a:r>
          </a:p>
          <a:p>
            <a:pPr algn="just"/>
            <a:r>
              <a:rPr lang="en-GB" sz="2300" spc="70" dirty="0" smtClean="0">
                <a:latin typeface="Open Sans" charset="0"/>
                <a:ea typeface="Open Sans" charset="0"/>
                <a:cs typeface="Open Sans" charset="0"/>
              </a:rPr>
              <a:t>This document has been produced with the financial assistance of the European Union. The content of the document is the sole responsibility of University of Szeged and can under no circumstances be regarded as reflecting the position of the European Union and/or the Managing Authority.</a:t>
            </a:r>
            <a:endParaRPr lang="en-GB" sz="2300" spc="70" dirty="0">
              <a:latin typeface="Open Sans" charset="0"/>
              <a:ea typeface="Open Sans" charset="0"/>
              <a:cs typeface="Open Sans" charset="0"/>
            </a:endParaRPr>
          </a:p>
        </p:txBody>
      </p:sp>
    </p:spTree>
    <p:extLst>
      <p:ext uri="{BB962C8B-B14F-4D97-AF65-F5344CB8AC3E}">
        <p14:creationId xmlns:p14="http://schemas.microsoft.com/office/powerpoint/2010/main" xmlns="" val="83534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755650" y="10074275"/>
            <a:ext cx="4152900" cy="711200"/>
          </a:xfrm>
          <a:prstGeom prst="rect">
            <a:avLst/>
          </a:prstGeom>
        </p:spPr>
      </p:pic>
      <p:pic>
        <p:nvPicPr>
          <p:cNvPr id="60" name="Picture 59"/>
          <p:cNvPicPr>
            <a:picLocks noChangeAspect="1"/>
          </p:cNvPicPr>
          <p:nvPr/>
        </p:nvPicPr>
        <p:blipFill>
          <a:blip r:embed="rId4"/>
          <a:stretch>
            <a:fillRect/>
          </a:stretch>
        </p:blipFill>
        <p:spPr>
          <a:xfrm>
            <a:off x="16652865" y="10004250"/>
            <a:ext cx="2612548" cy="908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8952" y="758952"/>
            <a:ext cx="4270248" cy="721076"/>
          </a:xfrm>
          <a:prstGeom prst="rect">
            <a:avLst/>
          </a:prstGeom>
        </p:spPr>
      </p:pic>
      <p:cxnSp>
        <p:nvCxnSpPr>
          <p:cNvPr id="9" name="Egyenes összekötő 8"/>
          <p:cNvCxnSpPr/>
          <p:nvPr/>
        </p:nvCxnSpPr>
        <p:spPr>
          <a:xfrm>
            <a:off x="-13164" y="1920875"/>
            <a:ext cx="20047414"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13163" y="9388475"/>
            <a:ext cx="20117263"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object 2"/>
          <p:cNvSpPr txBox="1">
            <a:spLocks noGrp="1"/>
          </p:cNvSpPr>
          <p:nvPr>
            <p:ph type="title"/>
          </p:nvPr>
        </p:nvSpPr>
        <p:spPr>
          <a:xfrm>
            <a:off x="1289050" y="2225675"/>
            <a:ext cx="17920758" cy="830997"/>
          </a:xfrm>
          <a:prstGeom prst="rect">
            <a:avLst/>
          </a:prstGeom>
        </p:spPr>
        <p:txBody>
          <a:bodyPr vert="horz" wrap="square" lIns="0" tIns="0" rIns="0" bIns="0" rtlCol="0">
            <a:spAutoFit/>
          </a:bodyPr>
          <a:lstStyle/>
          <a:p>
            <a:pPr marL="12700" algn="ctr"/>
            <a:r>
              <a:rPr lang="hu-HU" sz="5400" dirty="0">
                <a:latin typeface="Montserrat"/>
              </a:rPr>
              <a:t>Aims in HUSRB/1602/31/0204 WATERTOUR PROJECT </a:t>
            </a:r>
            <a:endParaRPr sz="5400" dirty="0">
              <a:latin typeface="Montserrat"/>
            </a:endParaRPr>
          </a:p>
        </p:txBody>
      </p:sp>
      <p:sp>
        <p:nvSpPr>
          <p:cNvPr id="12" name="TextBox 13"/>
          <p:cNvSpPr txBox="1"/>
          <p:nvPr/>
        </p:nvSpPr>
        <p:spPr>
          <a:xfrm>
            <a:off x="831850" y="3368675"/>
            <a:ext cx="18592800" cy="5715000"/>
          </a:xfrm>
          <a:prstGeom prst="rect">
            <a:avLst/>
          </a:prstGeom>
          <a:noFill/>
          <a:ln w="3175">
            <a:noFill/>
          </a:ln>
        </p:spPr>
        <p:txBody>
          <a:bodyPr wrap="square" rtlCol="0">
            <a:noAutofit/>
          </a:bodyPr>
          <a:lstStyle/>
          <a:p>
            <a:pPr algn="just">
              <a:spcBef>
                <a:spcPts val="1200"/>
              </a:spcBef>
              <a:spcAft>
                <a:spcPts val="1200"/>
              </a:spcAft>
            </a:pPr>
            <a:r>
              <a:rPr lang="hu-HU" sz="5000" dirty="0" err="1">
                <a:solidFill>
                  <a:schemeClr val="bg1">
                    <a:lumMod val="50000"/>
                  </a:schemeClr>
                </a:solidFill>
              </a:rPr>
              <a:t>Our</a:t>
            </a:r>
            <a:r>
              <a:rPr lang="hu-HU" sz="5000" dirty="0">
                <a:solidFill>
                  <a:schemeClr val="bg1">
                    <a:lumMod val="50000"/>
                  </a:schemeClr>
                </a:solidFill>
              </a:rPr>
              <a:t> </a:t>
            </a:r>
            <a:r>
              <a:rPr lang="hu-HU" sz="5000" dirty="0" err="1">
                <a:solidFill>
                  <a:schemeClr val="bg1">
                    <a:lumMod val="50000"/>
                  </a:schemeClr>
                </a:solidFill>
              </a:rPr>
              <a:t>aims</a:t>
            </a:r>
            <a:r>
              <a:rPr lang="hu-HU" sz="5000" dirty="0">
                <a:solidFill>
                  <a:schemeClr val="bg1">
                    <a:lumMod val="50000"/>
                  </a:schemeClr>
                </a:solidFill>
              </a:rPr>
              <a:t> </a:t>
            </a:r>
            <a:r>
              <a:rPr lang="hu-HU" sz="5000" dirty="0" err="1">
                <a:solidFill>
                  <a:schemeClr val="bg1">
                    <a:lumMod val="50000"/>
                  </a:schemeClr>
                </a:solidFill>
              </a:rPr>
              <a:t>are</a:t>
            </a:r>
            <a:r>
              <a:rPr lang="hu-HU" sz="5000" dirty="0">
                <a:solidFill>
                  <a:schemeClr val="bg1">
                    <a:lumMod val="50000"/>
                  </a:schemeClr>
                </a:solidFill>
              </a:rPr>
              <a:t> </a:t>
            </a:r>
            <a:r>
              <a:rPr lang="hu-HU" sz="5000" dirty="0" err="1">
                <a:solidFill>
                  <a:schemeClr val="bg1">
                    <a:lumMod val="50000"/>
                  </a:schemeClr>
                </a:solidFill>
              </a:rPr>
              <a:t>all</a:t>
            </a:r>
            <a:r>
              <a:rPr lang="hu-HU" sz="5000" dirty="0">
                <a:solidFill>
                  <a:schemeClr val="bg1">
                    <a:lumMod val="50000"/>
                  </a:schemeClr>
                </a:solidFill>
              </a:rPr>
              <a:t> </a:t>
            </a:r>
            <a:r>
              <a:rPr lang="hu-HU" sz="5000" dirty="0" err="1">
                <a:solidFill>
                  <a:schemeClr val="bg1">
                    <a:lumMod val="50000"/>
                  </a:schemeClr>
                </a:solidFill>
              </a:rPr>
              <a:t>trought</a:t>
            </a:r>
            <a:r>
              <a:rPr lang="hu-HU" sz="5000" dirty="0">
                <a:solidFill>
                  <a:schemeClr val="bg1">
                    <a:lumMod val="50000"/>
                  </a:schemeClr>
                </a:solidFill>
              </a:rPr>
              <a:t> the HUSRB/1602/31/0204 WATERTOUR PROJECT </a:t>
            </a:r>
            <a:r>
              <a:rPr lang="hu-HU" sz="5000" dirty="0" err="1">
                <a:solidFill>
                  <a:schemeClr val="bg1">
                    <a:lumMod val="50000"/>
                  </a:schemeClr>
                </a:solidFill>
              </a:rPr>
              <a:t>realisation</a:t>
            </a:r>
            <a:r>
              <a:rPr lang="hu-HU" sz="5000" dirty="0">
                <a:solidFill>
                  <a:schemeClr val="bg1">
                    <a:lumMod val="50000"/>
                  </a:schemeClr>
                </a:solidFill>
              </a:rPr>
              <a:t>, the </a:t>
            </a:r>
            <a:r>
              <a:rPr lang="hu-HU" sz="5000" dirty="0" err="1">
                <a:solidFill>
                  <a:schemeClr val="bg1">
                    <a:lumMod val="50000"/>
                  </a:schemeClr>
                </a:solidFill>
              </a:rPr>
              <a:t>reduction</a:t>
            </a:r>
            <a:r>
              <a:rPr lang="hu-HU" sz="5000" dirty="0">
                <a:solidFill>
                  <a:schemeClr val="bg1">
                    <a:lumMod val="50000"/>
                  </a:schemeClr>
                </a:solidFill>
              </a:rPr>
              <a:t> of the </a:t>
            </a:r>
            <a:r>
              <a:rPr lang="hu-HU" sz="5000" dirty="0" err="1">
                <a:solidFill>
                  <a:schemeClr val="bg1">
                    <a:lumMod val="50000"/>
                  </a:schemeClr>
                </a:solidFill>
              </a:rPr>
              <a:t>environmental</a:t>
            </a:r>
            <a:r>
              <a:rPr lang="hu-HU" sz="5000" dirty="0">
                <a:solidFill>
                  <a:schemeClr val="bg1">
                    <a:lumMod val="50000"/>
                  </a:schemeClr>
                </a:solidFill>
              </a:rPr>
              <a:t> </a:t>
            </a:r>
            <a:r>
              <a:rPr lang="hu-HU" sz="5000" dirty="0" err="1">
                <a:solidFill>
                  <a:schemeClr val="bg1">
                    <a:lumMod val="50000"/>
                  </a:schemeClr>
                </a:solidFill>
              </a:rPr>
              <a:t>risks</a:t>
            </a:r>
            <a:r>
              <a:rPr lang="hu-HU" sz="5000" dirty="0">
                <a:solidFill>
                  <a:schemeClr val="bg1">
                    <a:lumMod val="50000"/>
                  </a:schemeClr>
                </a:solidFill>
              </a:rPr>
              <a:t>.</a:t>
            </a:r>
          </a:p>
          <a:p>
            <a:pPr algn="just">
              <a:spcBef>
                <a:spcPts val="1200"/>
              </a:spcBef>
              <a:spcAft>
                <a:spcPts val="1200"/>
              </a:spcAft>
            </a:pPr>
            <a:endParaRPr lang="hu-HU" sz="5000" dirty="0">
              <a:solidFill>
                <a:schemeClr val="bg1">
                  <a:lumMod val="50000"/>
                </a:schemeClr>
              </a:solidFill>
            </a:endParaRPr>
          </a:p>
          <a:p>
            <a:r>
              <a:rPr lang="hu-HU" sz="4800" dirty="0" err="1">
                <a:solidFill>
                  <a:schemeClr val="bg1">
                    <a:lumMod val="50000"/>
                  </a:schemeClr>
                </a:solidFill>
              </a:rPr>
              <a:t>These</a:t>
            </a:r>
            <a:r>
              <a:rPr lang="hu-HU" sz="4800" dirty="0">
                <a:solidFill>
                  <a:schemeClr val="bg1">
                    <a:lumMod val="50000"/>
                  </a:schemeClr>
                </a:solidFill>
              </a:rPr>
              <a:t> </a:t>
            </a:r>
            <a:r>
              <a:rPr lang="hu-HU" sz="4800" dirty="0" err="1">
                <a:solidFill>
                  <a:schemeClr val="bg1">
                    <a:lumMod val="50000"/>
                  </a:schemeClr>
                </a:solidFill>
              </a:rPr>
              <a:t>aims</a:t>
            </a:r>
            <a:r>
              <a:rPr lang="hu-HU" sz="4800" dirty="0">
                <a:solidFill>
                  <a:schemeClr val="bg1">
                    <a:lumMod val="50000"/>
                  </a:schemeClr>
                </a:solidFill>
              </a:rPr>
              <a:t> </a:t>
            </a:r>
            <a:r>
              <a:rPr lang="hu-HU" sz="4800" dirty="0" err="1">
                <a:solidFill>
                  <a:schemeClr val="bg1">
                    <a:lumMod val="50000"/>
                  </a:schemeClr>
                </a:solidFill>
              </a:rPr>
              <a:t>are</a:t>
            </a:r>
            <a:r>
              <a:rPr lang="hu-HU" sz="4800" dirty="0">
                <a:solidFill>
                  <a:schemeClr val="bg1">
                    <a:lumMod val="50000"/>
                  </a:schemeClr>
                </a:solidFill>
              </a:rPr>
              <a:t> </a:t>
            </a:r>
            <a:r>
              <a:rPr lang="hu-HU" sz="4800" dirty="0" err="1">
                <a:solidFill>
                  <a:schemeClr val="bg1">
                    <a:lumMod val="50000"/>
                  </a:schemeClr>
                </a:solidFill>
              </a:rPr>
              <a:t>realized</a:t>
            </a:r>
            <a:r>
              <a:rPr lang="hu-HU" sz="4800" dirty="0">
                <a:solidFill>
                  <a:schemeClr val="bg1">
                    <a:lumMod val="50000"/>
                  </a:schemeClr>
                </a:solidFill>
              </a:rPr>
              <a:t> </a:t>
            </a:r>
            <a:r>
              <a:rPr lang="hu-HU" sz="4800" dirty="0" err="1">
                <a:solidFill>
                  <a:schemeClr val="bg1">
                    <a:lumMod val="50000"/>
                  </a:schemeClr>
                </a:solidFill>
              </a:rPr>
              <a:t>by</a:t>
            </a:r>
            <a:r>
              <a:rPr lang="hu-HU" sz="4800" dirty="0">
                <a:solidFill>
                  <a:schemeClr val="bg1">
                    <a:lumMod val="50000"/>
                  </a:schemeClr>
                </a:solidFill>
              </a:rPr>
              <a:t> the  University of Szeged, Juhász Gyula </a:t>
            </a:r>
            <a:r>
              <a:rPr lang="hu-HU" sz="4800" dirty="0" err="1">
                <a:solidFill>
                  <a:schemeClr val="bg1">
                    <a:lumMod val="50000"/>
                  </a:schemeClr>
                </a:solidFill>
              </a:rPr>
              <a:t>Faculty</a:t>
            </a:r>
            <a:r>
              <a:rPr lang="hu-HU" sz="4800" dirty="0">
                <a:solidFill>
                  <a:schemeClr val="bg1">
                    <a:lumMod val="50000"/>
                  </a:schemeClr>
                </a:solidFill>
              </a:rPr>
              <a:t> of Education,   Institute of </a:t>
            </a:r>
            <a:r>
              <a:rPr lang="hu-HU" sz="4800" dirty="0" err="1">
                <a:solidFill>
                  <a:schemeClr val="bg1">
                    <a:lumMod val="50000"/>
                  </a:schemeClr>
                </a:solidFill>
              </a:rPr>
              <a:t>Applied</a:t>
            </a:r>
            <a:r>
              <a:rPr lang="hu-HU" sz="4800" dirty="0">
                <a:solidFill>
                  <a:schemeClr val="bg1">
                    <a:lumMod val="50000"/>
                  </a:schemeClr>
                </a:solidFill>
              </a:rPr>
              <a:t> Natural Science, </a:t>
            </a:r>
            <a:r>
              <a:rPr lang="hu-HU" sz="4800" i="1" dirty="0" err="1">
                <a:solidFill>
                  <a:schemeClr val="bg1">
                    <a:lumMod val="50000"/>
                  </a:schemeClr>
                </a:solidFill>
              </a:rPr>
              <a:t>Department</a:t>
            </a:r>
            <a:r>
              <a:rPr lang="hu-HU" sz="4800" i="1" dirty="0">
                <a:solidFill>
                  <a:schemeClr val="bg1">
                    <a:lumMod val="50000"/>
                  </a:schemeClr>
                </a:solidFill>
              </a:rPr>
              <a:t> of </a:t>
            </a:r>
            <a:r>
              <a:rPr lang="hu-HU" sz="4800" i="1" dirty="0" err="1">
                <a:solidFill>
                  <a:schemeClr val="bg1">
                    <a:lumMod val="50000"/>
                  </a:schemeClr>
                </a:solidFill>
              </a:rPr>
              <a:t>Environmental</a:t>
            </a:r>
            <a:r>
              <a:rPr lang="hu-HU" sz="4800" i="1" dirty="0">
                <a:solidFill>
                  <a:schemeClr val="bg1">
                    <a:lumMod val="50000"/>
                  </a:schemeClr>
                </a:solidFill>
              </a:rPr>
              <a:t> </a:t>
            </a:r>
            <a:r>
              <a:rPr lang="hu-HU" sz="4800" i="1" dirty="0" err="1">
                <a:solidFill>
                  <a:schemeClr val="bg1">
                    <a:lumMod val="50000"/>
                  </a:schemeClr>
                </a:solidFill>
              </a:rPr>
              <a:t>Biology</a:t>
            </a:r>
            <a:r>
              <a:rPr lang="hu-HU" sz="4800" i="1" dirty="0">
                <a:solidFill>
                  <a:schemeClr val="bg1">
                    <a:lumMod val="50000"/>
                  </a:schemeClr>
                </a:solidFill>
              </a:rPr>
              <a:t> and </a:t>
            </a:r>
            <a:r>
              <a:rPr lang="hu-HU" sz="4800" i="1" dirty="0" err="1">
                <a:solidFill>
                  <a:schemeClr val="bg1">
                    <a:lumMod val="50000"/>
                  </a:schemeClr>
                </a:solidFill>
              </a:rPr>
              <a:t>Environmantal</a:t>
            </a:r>
            <a:r>
              <a:rPr lang="hu-HU" sz="4800" i="1" dirty="0">
                <a:solidFill>
                  <a:schemeClr val="bg1">
                    <a:lumMod val="50000"/>
                  </a:schemeClr>
                </a:solidFill>
              </a:rPr>
              <a:t> Education</a:t>
            </a:r>
            <a:r>
              <a:rPr lang="hu-HU" sz="4800" dirty="0">
                <a:solidFill>
                  <a:schemeClr val="bg1">
                    <a:lumMod val="50000"/>
                  </a:schemeClr>
                </a:solidFill>
              </a:rPr>
              <a:t>:</a:t>
            </a:r>
          </a:p>
          <a:p>
            <a:r>
              <a:rPr lang="hu-HU" sz="4800" dirty="0">
                <a:solidFill>
                  <a:schemeClr val="bg1">
                    <a:lumMod val="50000"/>
                  </a:schemeClr>
                </a:solidFill>
                <a:sym typeface="Wingdings" panose="05000000000000000000" pitchFamily="2" charset="2"/>
              </a:rPr>
              <a:t> </a:t>
            </a:r>
            <a:r>
              <a:rPr lang="hu-HU" sz="4800" dirty="0">
                <a:solidFill>
                  <a:schemeClr val="bg1">
                    <a:lumMod val="50000"/>
                  </a:schemeClr>
                </a:solidFill>
              </a:rPr>
              <a:t>the </a:t>
            </a:r>
            <a:r>
              <a:rPr lang="hu-HU" sz="4800" dirty="0" err="1">
                <a:solidFill>
                  <a:schemeClr val="bg1">
                    <a:lumMod val="50000"/>
                  </a:schemeClr>
                </a:solidFill>
              </a:rPr>
              <a:t>direction</a:t>
            </a:r>
            <a:r>
              <a:rPr lang="hu-HU" sz="4800" dirty="0">
                <a:solidFill>
                  <a:schemeClr val="bg1">
                    <a:lumMod val="50000"/>
                  </a:schemeClr>
                </a:solidFill>
              </a:rPr>
              <a:t> of EU – 2020 </a:t>
            </a:r>
            <a:r>
              <a:rPr lang="hu-HU" sz="4800" dirty="0" err="1">
                <a:solidFill>
                  <a:schemeClr val="bg1">
                    <a:lumMod val="50000"/>
                  </a:schemeClr>
                </a:solidFill>
              </a:rPr>
              <a:t>strategy</a:t>
            </a:r>
            <a:r>
              <a:rPr lang="hu-HU" sz="4800" dirty="0">
                <a:solidFill>
                  <a:schemeClr val="bg1">
                    <a:lumMod val="50000"/>
                  </a:schemeClr>
                </a:solidFill>
              </a:rPr>
              <a:t> </a:t>
            </a:r>
            <a:r>
              <a:rPr lang="hu-HU" sz="4800" dirty="0" err="1">
                <a:solidFill>
                  <a:schemeClr val="bg1">
                    <a:lumMod val="50000"/>
                  </a:schemeClr>
                </a:solidFill>
              </a:rPr>
              <a:t>was</a:t>
            </a:r>
            <a:r>
              <a:rPr lang="hu-HU" sz="4800" dirty="0">
                <a:solidFill>
                  <a:schemeClr val="bg1">
                    <a:lumMod val="50000"/>
                  </a:schemeClr>
                </a:solidFill>
              </a:rPr>
              <a:t> </a:t>
            </a:r>
            <a:r>
              <a:rPr lang="hu-HU" sz="4800" dirty="0" err="1">
                <a:solidFill>
                  <a:schemeClr val="bg1">
                    <a:lumMod val="50000"/>
                  </a:schemeClr>
                </a:solidFill>
              </a:rPr>
              <a:t>used</a:t>
            </a:r>
            <a:r>
              <a:rPr lang="hu-HU" sz="4800" dirty="0">
                <a:solidFill>
                  <a:schemeClr val="bg1">
                    <a:lumMod val="50000"/>
                  </a:schemeClr>
                </a:solidFill>
              </a:rPr>
              <a:t>.</a:t>
            </a:r>
          </a:p>
          <a:p>
            <a:pPr algn="just">
              <a:spcBef>
                <a:spcPts val="1200"/>
              </a:spcBef>
              <a:spcAft>
                <a:spcPts val="1200"/>
              </a:spcAft>
            </a:pPr>
            <a:endParaRPr lang="hu-HU" sz="5000" dirty="0">
              <a:solidFill>
                <a:schemeClr val="bg1">
                  <a:lumMod val="50000"/>
                </a:schemeClr>
              </a:solidFill>
            </a:endParaRPr>
          </a:p>
        </p:txBody>
      </p:sp>
    </p:spTree>
    <p:extLst>
      <p:ext uri="{BB962C8B-B14F-4D97-AF65-F5344CB8AC3E}">
        <p14:creationId xmlns:p14="http://schemas.microsoft.com/office/powerpoint/2010/main" xmlns="" val="296928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755650" y="10074275"/>
            <a:ext cx="4152900" cy="711200"/>
          </a:xfrm>
          <a:prstGeom prst="rect">
            <a:avLst/>
          </a:prstGeom>
        </p:spPr>
      </p:pic>
      <p:pic>
        <p:nvPicPr>
          <p:cNvPr id="60" name="Picture 59"/>
          <p:cNvPicPr>
            <a:picLocks noChangeAspect="1"/>
          </p:cNvPicPr>
          <p:nvPr/>
        </p:nvPicPr>
        <p:blipFill>
          <a:blip r:embed="rId4"/>
          <a:stretch>
            <a:fillRect/>
          </a:stretch>
        </p:blipFill>
        <p:spPr>
          <a:xfrm>
            <a:off x="16652865" y="10004250"/>
            <a:ext cx="2612548" cy="908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8952" y="758952"/>
            <a:ext cx="4270248" cy="721076"/>
          </a:xfrm>
          <a:prstGeom prst="rect">
            <a:avLst/>
          </a:prstGeom>
        </p:spPr>
      </p:pic>
      <p:cxnSp>
        <p:nvCxnSpPr>
          <p:cNvPr id="9" name="Egyenes összekötő 8"/>
          <p:cNvCxnSpPr/>
          <p:nvPr/>
        </p:nvCxnSpPr>
        <p:spPr>
          <a:xfrm>
            <a:off x="-13164" y="1920875"/>
            <a:ext cx="20047414"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13163" y="9388475"/>
            <a:ext cx="20117263"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908050" y="2911475"/>
            <a:ext cx="17526000" cy="5715000"/>
          </a:xfrm>
          <a:prstGeom prst="rect">
            <a:avLst/>
          </a:prstGeom>
          <a:noFill/>
          <a:ln w="3175">
            <a:noFill/>
          </a:ln>
        </p:spPr>
        <p:txBody>
          <a:bodyPr wrap="square" rtlCol="0">
            <a:noAutofit/>
          </a:bodyPr>
          <a:lstStyle>
            <a:defPPr>
              <a:defRPr lang="en-US"/>
            </a:defPPr>
            <a:lvl1pPr algn="just">
              <a:spcBef>
                <a:spcPts val="1200"/>
              </a:spcBef>
              <a:spcAft>
                <a:spcPts val="1200"/>
              </a:spcAft>
              <a:defRPr sz="5000">
                <a:solidFill>
                  <a:schemeClr val="bg1">
                    <a:lumMod val="50000"/>
                  </a:schemeClr>
                </a:solidFill>
              </a:defRPr>
            </a:lvl1pPr>
          </a:lstStyle>
          <a:p>
            <a:r>
              <a:rPr lang="hu-HU" dirty="0"/>
              <a:t>In the WATERTOUR PROJECT the </a:t>
            </a:r>
            <a:r>
              <a:rPr lang="hu-HU" dirty="0" err="1"/>
              <a:t>next</a:t>
            </a:r>
            <a:r>
              <a:rPr lang="hu-HU" dirty="0"/>
              <a:t> </a:t>
            </a:r>
            <a:r>
              <a:rPr lang="hu-HU" dirty="0" err="1"/>
              <a:t>priority</a:t>
            </a:r>
            <a:r>
              <a:rPr lang="hu-HU" dirty="0"/>
              <a:t> </a:t>
            </a:r>
            <a:r>
              <a:rPr lang="hu-HU" dirty="0" err="1"/>
              <a:t>fields</a:t>
            </a:r>
            <a:r>
              <a:rPr lang="hu-HU" dirty="0"/>
              <a:t> </a:t>
            </a:r>
            <a:r>
              <a:rPr lang="hu-HU" dirty="0" err="1"/>
              <a:t>were</a:t>
            </a:r>
            <a:r>
              <a:rPr lang="hu-HU" dirty="0"/>
              <a:t> </a:t>
            </a:r>
            <a:r>
              <a:rPr lang="hu-HU" dirty="0" err="1"/>
              <a:t>defined</a:t>
            </a:r>
            <a:r>
              <a:rPr lang="hu-HU" dirty="0"/>
              <a:t>:</a:t>
            </a:r>
          </a:p>
          <a:p>
            <a:r>
              <a:rPr lang="hu-HU" i="1" dirty="0"/>
              <a:t>- </a:t>
            </a:r>
            <a:r>
              <a:rPr lang="en-GB" i="1" dirty="0"/>
              <a:t>decreased the risks of climate-change,</a:t>
            </a:r>
            <a:endParaRPr lang="hu-HU" i="1" dirty="0"/>
          </a:p>
          <a:p>
            <a:r>
              <a:rPr lang="hu-HU" i="1" dirty="0"/>
              <a:t>- </a:t>
            </a:r>
            <a:r>
              <a:rPr lang="en-GB" i="1" dirty="0"/>
              <a:t>saving of biodiversity, </a:t>
            </a:r>
            <a:endParaRPr lang="hu-HU" i="1" dirty="0"/>
          </a:p>
          <a:p>
            <a:r>
              <a:rPr lang="hu-HU" i="1" dirty="0"/>
              <a:t>- </a:t>
            </a:r>
            <a:r>
              <a:rPr lang="en-GB" i="1" dirty="0"/>
              <a:t>recognition and protection the values of natural and environmental objectives.</a:t>
            </a:r>
            <a:endParaRPr lang="hu-HU" i="1" dirty="0"/>
          </a:p>
        </p:txBody>
      </p:sp>
    </p:spTree>
    <p:extLst>
      <p:ext uri="{BB962C8B-B14F-4D97-AF65-F5344CB8AC3E}">
        <p14:creationId xmlns:p14="http://schemas.microsoft.com/office/powerpoint/2010/main" xmlns="" val="480662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755650" y="10074275"/>
            <a:ext cx="4152900" cy="711200"/>
          </a:xfrm>
          <a:prstGeom prst="rect">
            <a:avLst/>
          </a:prstGeom>
        </p:spPr>
      </p:pic>
      <p:pic>
        <p:nvPicPr>
          <p:cNvPr id="60" name="Picture 59"/>
          <p:cNvPicPr>
            <a:picLocks noChangeAspect="1"/>
          </p:cNvPicPr>
          <p:nvPr/>
        </p:nvPicPr>
        <p:blipFill>
          <a:blip r:embed="rId4"/>
          <a:stretch>
            <a:fillRect/>
          </a:stretch>
        </p:blipFill>
        <p:spPr>
          <a:xfrm>
            <a:off x="16652865" y="10004250"/>
            <a:ext cx="2612548" cy="908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8952" y="758952"/>
            <a:ext cx="4270248" cy="721076"/>
          </a:xfrm>
          <a:prstGeom prst="rect">
            <a:avLst/>
          </a:prstGeom>
        </p:spPr>
      </p:pic>
      <p:cxnSp>
        <p:nvCxnSpPr>
          <p:cNvPr id="9" name="Egyenes összekötő 8"/>
          <p:cNvCxnSpPr/>
          <p:nvPr/>
        </p:nvCxnSpPr>
        <p:spPr>
          <a:xfrm>
            <a:off x="-13164" y="1920875"/>
            <a:ext cx="20047414"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13163" y="9388475"/>
            <a:ext cx="20117263"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1289050" y="3368675"/>
            <a:ext cx="17526000" cy="5715000"/>
          </a:xfrm>
          <a:prstGeom prst="rect">
            <a:avLst/>
          </a:prstGeom>
          <a:noFill/>
          <a:ln w="3175">
            <a:noFill/>
          </a:ln>
        </p:spPr>
        <p:txBody>
          <a:bodyPr wrap="square" rtlCol="0">
            <a:noAutofit/>
          </a:bodyPr>
          <a:lstStyle>
            <a:defPPr>
              <a:defRPr lang="en-US"/>
            </a:defPPr>
            <a:lvl1pPr algn="just">
              <a:spcBef>
                <a:spcPts val="1200"/>
              </a:spcBef>
              <a:spcAft>
                <a:spcPts val="1200"/>
              </a:spcAft>
              <a:defRPr sz="5000">
                <a:solidFill>
                  <a:schemeClr val="bg1">
                    <a:lumMod val="50000"/>
                  </a:schemeClr>
                </a:solidFill>
              </a:defRPr>
            </a:lvl1pPr>
          </a:lstStyle>
          <a:p>
            <a:r>
              <a:rPr lang="hu-HU" dirty="0"/>
              <a:t>We </a:t>
            </a:r>
            <a:r>
              <a:rPr lang="hu-HU" dirty="0" err="1"/>
              <a:t>want</a:t>
            </a:r>
            <a:r>
              <a:rPr lang="hu-HU" dirty="0"/>
              <a:t> </a:t>
            </a:r>
            <a:r>
              <a:rPr lang="hu-HU" dirty="0" err="1"/>
              <a:t>to</a:t>
            </a:r>
            <a:r>
              <a:rPr lang="hu-HU" dirty="0"/>
              <a:t> </a:t>
            </a:r>
            <a:r>
              <a:rPr lang="hu-HU" dirty="0" err="1"/>
              <a:t>build</a:t>
            </a:r>
            <a:r>
              <a:rPr lang="hu-HU" dirty="0"/>
              <a:t> system </a:t>
            </a:r>
            <a:r>
              <a:rPr lang="hu-HU" dirty="0" err="1"/>
              <a:t>compatibility</a:t>
            </a:r>
            <a:r>
              <a:rPr lang="hu-HU" dirty="0"/>
              <a:t> with the </a:t>
            </a:r>
            <a:r>
              <a:rPr lang="hu-HU" dirty="0" err="1"/>
              <a:t>next</a:t>
            </a:r>
            <a:r>
              <a:rPr lang="hu-HU" dirty="0"/>
              <a:t> EU </a:t>
            </a:r>
            <a:r>
              <a:rPr lang="hu-HU" dirty="0" err="1"/>
              <a:t>declarations</a:t>
            </a:r>
            <a:r>
              <a:rPr lang="hu-HU" dirty="0"/>
              <a:t> and </a:t>
            </a:r>
            <a:r>
              <a:rPr lang="hu-HU" dirty="0" err="1"/>
              <a:t>international</a:t>
            </a:r>
            <a:r>
              <a:rPr lang="hu-HU" dirty="0"/>
              <a:t> </a:t>
            </a:r>
            <a:r>
              <a:rPr lang="hu-HU" dirty="0" err="1"/>
              <a:t>standards</a:t>
            </a:r>
            <a:r>
              <a:rPr lang="hu-HU" dirty="0"/>
              <a:t>:</a:t>
            </a:r>
          </a:p>
          <a:p>
            <a:r>
              <a:rPr lang="hu-HU" i="1" dirty="0"/>
              <a:t>- 1303/2013 és 2014/52/EU and</a:t>
            </a:r>
          </a:p>
          <a:p>
            <a:r>
              <a:rPr lang="hu-HU" i="1" dirty="0"/>
              <a:t>- 14040 ISO Standard (Life cycle analysis)</a:t>
            </a:r>
          </a:p>
        </p:txBody>
      </p:sp>
      <p:pic>
        <p:nvPicPr>
          <p:cNvPr id="10" name="Kép 9"/>
          <p:cNvPicPr/>
          <p:nvPr/>
        </p:nvPicPr>
        <p:blipFill>
          <a:blip r:embed="rId6">
            <a:extLst>
              <a:ext uri="{28A0092B-C50C-407E-A947-70E740481C1C}">
                <a14:useLocalDpi xmlns:a14="http://schemas.microsoft.com/office/drawing/2010/main" xmlns="" val="0"/>
              </a:ext>
            </a:extLst>
          </a:blip>
          <a:srcRect/>
          <a:stretch>
            <a:fillRect/>
          </a:stretch>
        </p:blipFill>
        <p:spPr bwMode="auto">
          <a:xfrm>
            <a:off x="13252450" y="4816475"/>
            <a:ext cx="5562600" cy="3962400"/>
          </a:xfrm>
          <a:prstGeom prst="rect">
            <a:avLst/>
          </a:prstGeom>
          <a:noFill/>
        </p:spPr>
      </p:pic>
    </p:spTree>
    <p:extLst>
      <p:ext uri="{BB962C8B-B14F-4D97-AF65-F5344CB8AC3E}">
        <p14:creationId xmlns:p14="http://schemas.microsoft.com/office/powerpoint/2010/main" xmlns="" val="48066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755650" y="10074275"/>
            <a:ext cx="4152900" cy="711200"/>
          </a:xfrm>
          <a:prstGeom prst="rect">
            <a:avLst/>
          </a:prstGeom>
        </p:spPr>
      </p:pic>
      <p:pic>
        <p:nvPicPr>
          <p:cNvPr id="60" name="Picture 59"/>
          <p:cNvPicPr>
            <a:picLocks noChangeAspect="1"/>
          </p:cNvPicPr>
          <p:nvPr/>
        </p:nvPicPr>
        <p:blipFill>
          <a:blip r:embed="rId4"/>
          <a:stretch>
            <a:fillRect/>
          </a:stretch>
        </p:blipFill>
        <p:spPr>
          <a:xfrm>
            <a:off x="16652865" y="10004250"/>
            <a:ext cx="2612548" cy="908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8952" y="758952"/>
            <a:ext cx="4270248" cy="721076"/>
          </a:xfrm>
          <a:prstGeom prst="rect">
            <a:avLst/>
          </a:prstGeom>
        </p:spPr>
      </p:pic>
      <p:cxnSp>
        <p:nvCxnSpPr>
          <p:cNvPr id="9" name="Egyenes összekötő 8"/>
          <p:cNvCxnSpPr/>
          <p:nvPr/>
        </p:nvCxnSpPr>
        <p:spPr>
          <a:xfrm>
            <a:off x="-13164" y="1920875"/>
            <a:ext cx="20047414"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13163" y="9388475"/>
            <a:ext cx="20117263"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object 2"/>
          <p:cNvSpPr txBox="1">
            <a:spLocks noGrp="1"/>
          </p:cNvSpPr>
          <p:nvPr>
            <p:ph type="title"/>
          </p:nvPr>
        </p:nvSpPr>
        <p:spPr>
          <a:xfrm>
            <a:off x="1289050" y="2225675"/>
            <a:ext cx="17920758" cy="1661993"/>
          </a:xfrm>
          <a:prstGeom prst="rect">
            <a:avLst/>
          </a:prstGeom>
        </p:spPr>
        <p:txBody>
          <a:bodyPr vert="horz" wrap="square" lIns="0" tIns="0" rIns="0" bIns="0" rtlCol="0">
            <a:spAutoFit/>
          </a:bodyPr>
          <a:lstStyle/>
          <a:p>
            <a:pPr marL="12700" algn="ctr"/>
            <a:r>
              <a:rPr lang="hu-HU" sz="5400" dirty="0" err="1">
                <a:latin typeface="Montserrat"/>
              </a:rPr>
              <a:t>Question</a:t>
            </a:r>
            <a:r>
              <a:rPr lang="hu-HU" sz="5400" dirty="0">
                <a:latin typeface="Montserrat"/>
              </a:rPr>
              <a:t> </a:t>
            </a:r>
            <a:r>
              <a:rPr lang="hu-HU" sz="5400" dirty="0" err="1">
                <a:latin typeface="Montserrat"/>
              </a:rPr>
              <a:t>between</a:t>
            </a:r>
            <a:r>
              <a:rPr lang="hu-HU" sz="5400" dirty="0">
                <a:latin typeface="Montserrat"/>
              </a:rPr>
              <a:t> the environment, </a:t>
            </a:r>
            <a:r>
              <a:rPr lang="hu-HU" sz="5400" dirty="0" err="1">
                <a:latin typeface="Montserrat"/>
              </a:rPr>
              <a:t>society</a:t>
            </a:r>
            <a:r>
              <a:rPr lang="hu-HU" sz="5400" dirty="0">
                <a:latin typeface="Montserrat"/>
              </a:rPr>
              <a:t> and the </a:t>
            </a:r>
            <a:r>
              <a:rPr lang="hu-HU" sz="5400" dirty="0" err="1">
                <a:latin typeface="Montserrat"/>
              </a:rPr>
              <a:t>economy</a:t>
            </a:r>
            <a:endParaRPr lang="hu-HU" sz="5400" dirty="0">
              <a:latin typeface="Montserrat"/>
            </a:endParaRPr>
          </a:p>
        </p:txBody>
      </p:sp>
      <p:sp>
        <p:nvSpPr>
          <p:cNvPr id="12" name="TextBox 13"/>
          <p:cNvSpPr txBox="1"/>
          <p:nvPr/>
        </p:nvSpPr>
        <p:spPr>
          <a:xfrm>
            <a:off x="1289049" y="3902075"/>
            <a:ext cx="17976363" cy="5715000"/>
          </a:xfrm>
          <a:prstGeom prst="rect">
            <a:avLst/>
          </a:prstGeom>
          <a:noFill/>
          <a:ln w="3175">
            <a:noFill/>
          </a:ln>
        </p:spPr>
        <p:txBody>
          <a:bodyPr wrap="square" rtlCol="0">
            <a:noAutofit/>
          </a:bodyPr>
          <a:lstStyle>
            <a:defPPr>
              <a:defRPr lang="en-US"/>
            </a:defPPr>
            <a:lvl1pPr algn="just">
              <a:spcBef>
                <a:spcPts val="1200"/>
              </a:spcBef>
              <a:spcAft>
                <a:spcPts val="1200"/>
              </a:spcAft>
              <a:defRPr sz="5000">
                <a:solidFill>
                  <a:schemeClr val="bg1">
                    <a:lumMod val="50000"/>
                  </a:schemeClr>
                </a:solidFill>
              </a:defRPr>
            </a:lvl1pPr>
          </a:lstStyle>
          <a:p>
            <a:r>
              <a:rPr lang="hu-HU" b="1" i="1" dirty="0" err="1"/>
              <a:t>Balance</a:t>
            </a:r>
            <a:r>
              <a:rPr lang="hu-HU" b="1" i="1" dirty="0"/>
              <a:t>: </a:t>
            </a:r>
            <a:r>
              <a:rPr lang="hu-HU" dirty="0" err="1"/>
              <a:t>between</a:t>
            </a:r>
            <a:r>
              <a:rPr lang="hu-HU" dirty="0"/>
              <a:t> the environment, </a:t>
            </a:r>
            <a:r>
              <a:rPr lang="hu-HU" dirty="0" err="1"/>
              <a:t>society</a:t>
            </a:r>
            <a:r>
              <a:rPr lang="hu-HU" dirty="0"/>
              <a:t> and the </a:t>
            </a:r>
            <a:r>
              <a:rPr lang="hu-HU" dirty="0" err="1"/>
              <a:t>economy</a:t>
            </a:r>
            <a:r>
              <a:rPr lang="hu-HU" dirty="0"/>
              <a:t> is </a:t>
            </a:r>
            <a:r>
              <a:rPr lang="hu-HU" dirty="0" err="1"/>
              <a:t>essential</a:t>
            </a:r>
            <a:r>
              <a:rPr lang="hu-HU" dirty="0"/>
              <a:t> </a:t>
            </a:r>
            <a:r>
              <a:rPr lang="hu-HU" dirty="0" err="1"/>
              <a:t>to</a:t>
            </a:r>
            <a:r>
              <a:rPr lang="hu-HU" dirty="0"/>
              <a:t> </a:t>
            </a:r>
            <a:r>
              <a:rPr lang="hu-HU" dirty="0" err="1"/>
              <a:t>meet</a:t>
            </a:r>
            <a:r>
              <a:rPr lang="hu-HU" dirty="0"/>
              <a:t> the </a:t>
            </a:r>
            <a:r>
              <a:rPr lang="hu-HU" dirty="0" err="1"/>
              <a:t>needs</a:t>
            </a:r>
            <a:r>
              <a:rPr lang="hu-HU" dirty="0"/>
              <a:t> of the </a:t>
            </a:r>
            <a:r>
              <a:rPr lang="hu-HU" dirty="0" err="1"/>
              <a:t>present</a:t>
            </a:r>
            <a:r>
              <a:rPr lang="hu-HU" dirty="0"/>
              <a:t>, </a:t>
            </a:r>
            <a:r>
              <a:rPr lang="hu-HU" dirty="0" err="1"/>
              <a:t>without</a:t>
            </a:r>
            <a:r>
              <a:rPr lang="hu-HU" dirty="0"/>
              <a:t> </a:t>
            </a:r>
            <a:r>
              <a:rPr lang="hu-HU" dirty="0" err="1"/>
              <a:t>compromising</a:t>
            </a:r>
            <a:r>
              <a:rPr lang="hu-HU" dirty="0"/>
              <a:t> </a:t>
            </a:r>
            <a:r>
              <a:rPr lang="hu-HU" dirty="0" err="1"/>
              <a:t>the</a:t>
            </a:r>
            <a:r>
              <a:rPr lang="hu-HU" dirty="0"/>
              <a:t> </a:t>
            </a:r>
            <a:r>
              <a:rPr lang="hu-HU" dirty="0" err="1"/>
              <a:t>ability</a:t>
            </a:r>
            <a:r>
              <a:rPr lang="hu-HU" dirty="0"/>
              <a:t> of </a:t>
            </a:r>
            <a:r>
              <a:rPr lang="hu-HU" dirty="0" err="1"/>
              <a:t>future</a:t>
            </a:r>
            <a:r>
              <a:rPr lang="hu-HU" dirty="0"/>
              <a:t> </a:t>
            </a:r>
            <a:r>
              <a:rPr lang="hu-HU" dirty="0" err="1"/>
              <a:t>generations</a:t>
            </a:r>
            <a:r>
              <a:rPr lang="hu-HU" dirty="0"/>
              <a:t> </a:t>
            </a:r>
            <a:r>
              <a:rPr lang="hu-HU" dirty="0" err="1"/>
              <a:t>to</a:t>
            </a:r>
            <a:r>
              <a:rPr lang="hu-HU" dirty="0"/>
              <a:t> </a:t>
            </a:r>
            <a:r>
              <a:rPr lang="hu-HU" dirty="0" err="1"/>
              <a:t>meet</a:t>
            </a:r>
            <a:r>
              <a:rPr lang="hu-HU" dirty="0"/>
              <a:t> </a:t>
            </a:r>
            <a:r>
              <a:rPr lang="hu-HU" dirty="0" err="1"/>
              <a:t>their</a:t>
            </a:r>
            <a:r>
              <a:rPr lang="hu-HU" dirty="0"/>
              <a:t> </a:t>
            </a:r>
            <a:r>
              <a:rPr lang="hu-HU" dirty="0" err="1"/>
              <a:t>needs</a:t>
            </a:r>
            <a:endParaRPr lang="hu-HU" dirty="0"/>
          </a:p>
          <a:p>
            <a:endParaRPr lang="hu-HU" dirty="0"/>
          </a:p>
          <a:p>
            <a:r>
              <a:rPr lang="hu-HU" b="1" i="1" dirty="0" err="1"/>
              <a:t>Sustainable</a:t>
            </a:r>
            <a:r>
              <a:rPr lang="hu-HU" b="1" i="1" dirty="0"/>
              <a:t> development </a:t>
            </a:r>
            <a:r>
              <a:rPr lang="hu-HU" dirty="0"/>
              <a:t>is the </a:t>
            </a:r>
            <a:r>
              <a:rPr lang="hu-HU" dirty="0" err="1"/>
              <a:t>goal</a:t>
            </a:r>
            <a:r>
              <a:rPr lang="hu-HU" dirty="0"/>
              <a:t> </a:t>
            </a:r>
            <a:r>
              <a:rPr lang="hu-HU" dirty="0">
                <a:sym typeface="Wingdings" panose="05000000000000000000" pitchFamily="2" charset="2"/>
              </a:rPr>
              <a:t> </a:t>
            </a:r>
            <a:r>
              <a:rPr lang="hu-HU" dirty="0" err="1">
                <a:sym typeface="Wingdings" panose="05000000000000000000" pitchFamily="2" charset="2"/>
              </a:rPr>
              <a:t>by</a:t>
            </a:r>
            <a:r>
              <a:rPr lang="hu-HU" dirty="0">
                <a:sym typeface="Wingdings" panose="05000000000000000000" pitchFamily="2" charset="2"/>
              </a:rPr>
              <a:t> </a:t>
            </a:r>
            <a:r>
              <a:rPr lang="hu-HU" dirty="0" err="1">
                <a:sym typeface="Wingdings" panose="05000000000000000000" pitchFamily="2" charset="2"/>
              </a:rPr>
              <a:t>balancing</a:t>
            </a:r>
            <a:r>
              <a:rPr lang="hu-HU" dirty="0">
                <a:sym typeface="Wingdings" panose="05000000000000000000" pitchFamily="2" charset="2"/>
              </a:rPr>
              <a:t> </a:t>
            </a:r>
            <a:r>
              <a:rPr lang="hu-HU" dirty="0" err="1">
                <a:sym typeface="Wingdings" panose="05000000000000000000" pitchFamily="2" charset="2"/>
              </a:rPr>
              <a:t>the</a:t>
            </a:r>
            <a:r>
              <a:rPr lang="hu-HU" dirty="0">
                <a:sym typeface="Wingdings" panose="05000000000000000000" pitchFamily="2" charset="2"/>
              </a:rPr>
              <a:t> </a:t>
            </a:r>
            <a:r>
              <a:rPr lang="hu-HU" dirty="0" err="1">
                <a:sym typeface="Wingdings" panose="05000000000000000000" pitchFamily="2" charset="2"/>
              </a:rPr>
              <a:t>three</a:t>
            </a:r>
            <a:r>
              <a:rPr lang="hu-HU" dirty="0">
                <a:sym typeface="Wingdings" panose="05000000000000000000" pitchFamily="2" charset="2"/>
              </a:rPr>
              <a:t> </a:t>
            </a:r>
            <a:r>
              <a:rPr lang="hu-HU" dirty="0" err="1">
                <a:sym typeface="Wingdings" panose="05000000000000000000" pitchFamily="2" charset="2"/>
              </a:rPr>
              <a:t>pillars</a:t>
            </a:r>
            <a:r>
              <a:rPr lang="hu-HU" dirty="0">
                <a:sym typeface="Wingdings" panose="05000000000000000000" pitchFamily="2" charset="2"/>
              </a:rPr>
              <a:t> of </a:t>
            </a:r>
            <a:r>
              <a:rPr lang="hu-HU" dirty="0" err="1">
                <a:sym typeface="Wingdings" panose="05000000000000000000" pitchFamily="2" charset="2"/>
              </a:rPr>
              <a:t>sustainability</a:t>
            </a:r>
            <a:endParaRPr lang="hu-HU" dirty="0"/>
          </a:p>
          <a:p>
            <a:endParaRPr lang="en-US" dirty="0"/>
          </a:p>
        </p:txBody>
      </p:sp>
    </p:spTree>
    <p:extLst>
      <p:ext uri="{BB962C8B-B14F-4D97-AF65-F5344CB8AC3E}">
        <p14:creationId xmlns:p14="http://schemas.microsoft.com/office/powerpoint/2010/main" xmlns="" val="48066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755650" y="10074275"/>
            <a:ext cx="4152900" cy="711200"/>
          </a:xfrm>
          <a:prstGeom prst="rect">
            <a:avLst/>
          </a:prstGeom>
        </p:spPr>
      </p:pic>
      <p:pic>
        <p:nvPicPr>
          <p:cNvPr id="60" name="Picture 59"/>
          <p:cNvPicPr>
            <a:picLocks noChangeAspect="1"/>
          </p:cNvPicPr>
          <p:nvPr/>
        </p:nvPicPr>
        <p:blipFill>
          <a:blip r:embed="rId4"/>
          <a:stretch>
            <a:fillRect/>
          </a:stretch>
        </p:blipFill>
        <p:spPr>
          <a:xfrm>
            <a:off x="16652865" y="10004250"/>
            <a:ext cx="2612548" cy="908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8952" y="758952"/>
            <a:ext cx="4270248" cy="721076"/>
          </a:xfrm>
          <a:prstGeom prst="rect">
            <a:avLst/>
          </a:prstGeom>
        </p:spPr>
      </p:pic>
      <p:cxnSp>
        <p:nvCxnSpPr>
          <p:cNvPr id="9" name="Egyenes összekötő 8"/>
          <p:cNvCxnSpPr/>
          <p:nvPr/>
        </p:nvCxnSpPr>
        <p:spPr>
          <a:xfrm>
            <a:off x="-13164" y="1920875"/>
            <a:ext cx="20047414"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13163" y="9388475"/>
            <a:ext cx="20117263"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object 2"/>
          <p:cNvSpPr txBox="1">
            <a:spLocks noGrp="1"/>
          </p:cNvSpPr>
          <p:nvPr>
            <p:ph type="title"/>
          </p:nvPr>
        </p:nvSpPr>
        <p:spPr>
          <a:xfrm>
            <a:off x="1289050" y="2225675"/>
            <a:ext cx="17920758" cy="1661993"/>
          </a:xfrm>
          <a:prstGeom prst="rect">
            <a:avLst/>
          </a:prstGeom>
        </p:spPr>
        <p:txBody>
          <a:bodyPr vert="horz" wrap="square" lIns="0" tIns="0" rIns="0" bIns="0" rtlCol="0">
            <a:spAutoFit/>
          </a:bodyPr>
          <a:lstStyle/>
          <a:p>
            <a:pPr marL="12700" algn="ctr"/>
            <a:r>
              <a:rPr lang="hu-HU" sz="5400" dirty="0" err="1">
                <a:latin typeface="Montserrat"/>
              </a:rPr>
              <a:t>Environmental</a:t>
            </a:r>
            <a:r>
              <a:rPr lang="hu-HU" sz="5400" dirty="0">
                <a:latin typeface="Montserrat"/>
              </a:rPr>
              <a:t> management </a:t>
            </a:r>
            <a:r>
              <a:rPr lang="hu-HU" sz="5400" dirty="0" err="1">
                <a:latin typeface="Montserrat"/>
              </a:rPr>
              <a:t>by</a:t>
            </a:r>
            <a:r>
              <a:rPr lang="hu-HU" sz="5400" dirty="0">
                <a:latin typeface="Montserrat"/>
              </a:rPr>
              <a:t> International Standard of 14001:2015</a:t>
            </a:r>
            <a:endParaRPr sz="5400" dirty="0">
              <a:latin typeface="Montserrat"/>
            </a:endParaRPr>
          </a:p>
        </p:txBody>
      </p:sp>
      <p:sp>
        <p:nvSpPr>
          <p:cNvPr id="12" name="TextBox 13"/>
          <p:cNvSpPr txBox="1"/>
          <p:nvPr/>
        </p:nvSpPr>
        <p:spPr>
          <a:xfrm>
            <a:off x="1272761" y="3521075"/>
            <a:ext cx="18440400" cy="5715000"/>
          </a:xfrm>
          <a:prstGeom prst="rect">
            <a:avLst/>
          </a:prstGeom>
          <a:noFill/>
          <a:ln w="3175">
            <a:noFill/>
          </a:ln>
        </p:spPr>
        <p:txBody>
          <a:bodyPr wrap="square" rtlCol="0">
            <a:noAutofit/>
          </a:bodyPr>
          <a:lstStyle>
            <a:defPPr>
              <a:defRPr lang="en-US"/>
            </a:defPPr>
            <a:lvl1pPr algn="just">
              <a:spcBef>
                <a:spcPts val="1200"/>
              </a:spcBef>
              <a:spcAft>
                <a:spcPts val="1200"/>
              </a:spcAft>
              <a:defRPr sz="5000" b="1" i="1">
                <a:solidFill>
                  <a:schemeClr val="bg1">
                    <a:lumMod val="50000"/>
                  </a:schemeClr>
                </a:solidFill>
              </a:defRPr>
            </a:lvl1pPr>
          </a:lstStyle>
          <a:p>
            <a:r>
              <a:rPr lang="hu-HU" dirty="0"/>
              <a:t>Aims:</a:t>
            </a:r>
          </a:p>
          <a:p>
            <a:pPr lvl="1"/>
            <a:r>
              <a:rPr lang="hu-HU" sz="5000" dirty="0">
                <a:solidFill>
                  <a:schemeClr val="bg1">
                    <a:lumMod val="50000"/>
                  </a:schemeClr>
                </a:solidFill>
              </a:rPr>
              <a:t>- </a:t>
            </a:r>
            <a:r>
              <a:rPr lang="hu-HU" sz="5000" dirty="0" err="1">
                <a:solidFill>
                  <a:schemeClr val="bg1">
                    <a:lumMod val="50000"/>
                  </a:schemeClr>
                </a:solidFill>
              </a:rPr>
              <a:t>Protecting</a:t>
            </a:r>
            <a:r>
              <a:rPr lang="hu-HU" sz="5000" dirty="0">
                <a:solidFill>
                  <a:schemeClr val="bg1">
                    <a:lumMod val="50000"/>
                  </a:schemeClr>
                </a:solidFill>
              </a:rPr>
              <a:t> the environment </a:t>
            </a:r>
            <a:r>
              <a:rPr lang="hu-HU" sz="5000" dirty="0" err="1">
                <a:solidFill>
                  <a:schemeClr val="bg1">
                    <a:lumMod val="50000"/>
                  </a:schemeClr>
                </a:solidFill>
              </a:rPr>
              <a:t>by</a:t>
            </a:r>
            <a:r>
              <a:rPr lang="hu-HU" sz="5000" dirty="0">
                <a:solidFill>
                  <a:schemeClr val="bg1">
                    <a:lumMod val="50000"/>
                  </a:schemeClr>
                </a:solidFill>
              </a:rPr>
              <a:t> </a:t>
            </a:r>
            <a:r>
              <a:rPr lang="hu-HU" sz="5000" dirty="0" err="1">
                <a:solidFill>
                  <a:schemeClr val="bg1">
                    <a:lumMod val="50000"/>
                  </a:schemeClr>
                </a:solidFill>
              </a:rPr>
              <a:t>preventing</a:t>
            </a:r>
            <a:r>
              <a:rPr lang="hu-HU" sz="5000" dirty="0">
                <a:solidFill>
                  <a:schemeClr val="bg1">
                    <a:lumMod val="50000"/>
                  </a:schemeClr>
                </a:solidFill>
              </a:rPr>
              <a:t> </a:t>
            </a:r>
            <a:r>
              <a:rPr lang="hu-HU" sz="5000" dirty="0" err="1">
                <a:solidFill>
                  <a:schemeClr val="bg1">
                    <a:lumMod val="50000"/>
                  </a:schemeClr>
                </a:solidFill>
              </a:rPr>
              <a:t>or</a:t>
            </a:r>
            <a:r>
              <a:rPr lang="hu-HU" sz="5000" dirty="0">
                <a:solidFill>
                  <a:schemeClr val="bg1">
                    <a:lumMod val="50000"/>
                  </a:schemeClr>
                </a:solidFill>
              </a:rPr>
              <a:t> </a:t>
            </a:r>
            <a:r>
              <a:rPr lang="hu-HU" sz="5000" dirty="0" err="1">
                <a:solidFill>
                  <a:schemeClr val="bg1">
                    <a:lumMod val="50000"/>
                  </a:schemeClr>
                </a:solidFill>
              </a:rPr>
              <a:t>mitigating</a:t>
            </a:r>
            <a:r>
              <a:rPr lang="hu-HU" sz="5000" dirty="0">
                <a:solidFill>
                  <a:schemeClr val="bg1">
                    <a:lumMod val="50000"/>
                  </a:schemeClr>
                </a:solidFill>
              </a:rPr>
              <a:t> </a:t>
            </a:r>
            <a:r>
              <a:rPr lang="hu-HU" sz="5000" dirty="0" err="1">
                <a:solidFill>
                  <a:schemeClr val="bg1">
                    <a:lumMod val="50000"/>
                  </a:schemeClr>
                </a:solidFill>
              </a:rPr>
              <a:t>adverse</a:t>
            </a:r>
            <a:r>
              <a:rPr lang="hu-HU" sz="5000" dirty="0">
                <a:solidFill>
                  <a:schemeClr val="bg1">
                    <a:lumMod val="50000"/>
                  </a:schemeClr>
                </a:solidFill>
              </a:rPr>
              <a:t> </a:t>
            </a:r>
            <a:r>
              <a:rPr lang="hu-HU" sz="5000" dirty="0" err="1">
                <a:solidFill>
                  <a:schemeClr val="bg1">
                    <a:lumMod val="50000"/>
                  </a:schemeClr>
                </a:solidFill>
              </a:rPr>
              <a:t>environmental</a:t>
            </a:r>
            <a:r>
              <a:rPr lang="hu-HU" sz="5000" dirty="0">
                <a:solidFill>
                  <a:schemeClr val="bg1">
                    <a:lumMod val="50000"/>
                  </a:schemeClr>
                </a:solidFill>
              </a:rPr>
              <a:t> </a:t>
            </a:r>
            <a:r>
              <a:rPr lang="hu-HU" sz="5000" dirty="0" err="1">
                <a:solidFill>
                  <a:schemeClr val="bg1">
                    <a:lumMod val="50000"/>
                  </a:schemeClr>
                </a:solidFill>
              </a:rPr>
              <a:t>impacts</a:t>
            </a:r>
            <a:endParaRPr lang="hu-HU" sz="5000" dirty="0">
              <a:solidFill>
                <a:schemeClr val="bg1">
                  <a:lumMod val="50000"/>
                </a:schemeClr>
              </a:solidFill>
            </a:endParaRPr>
          </a:p>
          <a:p>
            <a:pPr lvl="1"/>
            <a:r>
              <a:rPr lang="hu-HU" sz="5000" dirty="0">
                <a:solidFill>
                  <a:schemeClr val="bg1">
                    <a:lumMod val="50000"/>
                  </a:schemeClr>
                </a:solidFill>
              </a:rPr>
              <a:t>- </a:t>
            </a:r>
            <a:r>
              <a:rPr lang="hu-HU" sz="5000" dirty="0" err="1">
                <a:solidFill>
                  <a:schemeClr val="bg1">
                    <a:lumMod val="50000"/>
                  </a:schemeClr>
                </a:solidFill>
              </a:rPr>
              <a:t>Enhancing</a:t>
            </a:r>
            <a:r>
              <a:rPr lang="hu-HU" sz="5000" dirty="0">
                <a:solidFill>
                  <a:schemeClr val="bg1">
                    <a:lumMod val="50000"/>
                  </a:schemeClr>
                </a:solidFill>
              </a:rPr>
              <a:t> </a:t>
            </a:r>
            <a:r>
              <a:rPr lang="hu-HU" sz="5000" dirty="0" err="1">
                <a:solidFill>
                  <a:schemeClr val="bg1">
                    <a:lumMod val="50000"/>
                  </a:schemeClr>
                </a:solidFill>
              </a:rPr>
              <a:t>environmental</a:t>
            </a:r>
            <a:r>
              <a:rPr lang="hu-HU" sz="5000" dirty="0">
                <a:solidFill>
                  <a:schemeClr val="bg1">
                    <a:lumMod val="50000"/>
                  </a:schemeClr>
                </a:solidFill>
              </a:rPr>
              <a:t> performance</a:t>
            </a:r>
          </a:p>
          <a:p>
            <a:pPr lvl="1"/>
            <a:r>
              <a:rPr lang="hu-HU" sz="5000" dirty="0">
                <a:solidFill>
                  <a:schemeClr val="bg1">
                    <a:lumMod val="50000"/>
                  </a:schemeClr>
                </a:solidFill>
              </a:rPr>
              <a:t>- Using life cycle </a:t>
            </a:r>
            <a:r>
              <a:rPr lang="hu-HU" sz="5000" dirty="0" err="1">
                <a:solidFill>
                  <a:schemeClr val="bg1">
                    <a:lumMod val="50000"/>
                  </a:schemeClr>
                </a:solidFill>
              </a:rPr>
              <a:t>perspective</a:t>
            </a:r>
            <a:endParaRPr lang="hu-HU" sz="5000" dirty="0">
              <a:solidFill>
                <a:schemeClr val="bg1">
                  <a:lumMod val="50000"/>
                </a:schemeClr>
              </a:solidFill>
            </a:endParaRPr>
          </a:p>
          <a:p>
            <a:pPr lvl="1"/>
            <a:r>
              <a:rPr lang="hu-HU" sz="5000" dirty="0">
                <a:solidFill>
                  <a:schemeClr val="bg1">
                    <a:lumMod val="50000"/>
                  </a:schemeClr>
                </a:solidFill>
              </a:rPr>
              <a:t>- </a:t>
            </a:r>
            <a:r>
              <a:rPr lang="hu-HU" sz="5000" dirty="0" err="1">
                <a:solidFill>
                  <a:schemeClr val="bg1">
                    <a:lumMod val="50000"/>
                  </a:schemeClr>
                </a:solidFill>
              </a:rPr>
              <a:t>Communicating</a:t>
            </a:r>
            <a:r>
              <a:rPr lang="hu-HU" sz="5000" dirty="0">
                <a:solidFill>
                  <a:schemeClr val="bg1">
                    <a:lumMod val="50000"/>
                  </a:schemeClr>
                </a:solidFill>
              </a:rPr>
              <a:t> </a:t>
            </a:r>
            <a:r>
              <a:rPr lang="hu-HU" sz="5000" dirty="0" err="1">
                <a:solidFill>
                  <a:schemeClr val="bg1">
                    <a:lumMod val="50000"/>
                  </a:schemeClr>
                </a:solidFill>
              </a:rPr>
              <a:t>environmental</a:t>
            </a:r>
            <a:r>
              <a:rPr lang="hu-HU" sz="5000" dirty="0">
                <a:solidFill>
                  <a:schemeClr val="bg1">
                    <a:lumMod val="50000"/>
                  </a:schemeClr>
                </a:solidFill>
              </a:rPr>
              <a:t> information </a:t>
            </a:r>
            <a:r>
              <a:rPr lang="hu-HU" sz="5000" dirty="0" err="1">
                <a:solidFill>
                  <a:schemeClr val="bg1">
                    <a:lumMod val="50000"/>
                  </a:schemeClr>
                </a:solidFill>
              </a:rPr>
              <a:t>to</a:t>
            </a:r>
            <a:r>
              <a:rPr lang="hu-HU" sz="5000" dirty="0">
                <a:solidFill>
                  <a:schemeClr val="bg1">
                    <a:lumMod val="50000"/>
                  </a:schemeClr>
                </a:solidFill>
              </a:rPr>
              <a:t> </a:t>
            </a:r>
            <a:r>
              <a:rPr lang="hu-HU" sz="5000" dirty="0" err="1">
                <a:solidFill>
                  <a:schemeClr val="bg1">
                    <a:lumMod val="50000"/>
                  </a:schemeClr>
                </a:solidFill>
              </a:rPr>
              <a:t>relevant</a:t>
            </a:r>
            <a:r>
              <a:rPr lang="hu-HU" sz="5000" dirty="0">
                <a:solidFill>
                  <a:schemeClr val="bg1">
                    <a:lumMod val="50000"/>
                  </a:schemeClr>
                </a:solidFill>
              </a:rPr>
              <a:t> </a:t>
            </a:r>
            <a:r>
              <a:rPr lang="hu-HU" sz="5000" dirty="0" err="1">
                <a:solidFill>
                  <a:schemeClr val="bg1">
                    <a:lumMod val="50000"/>
                  </a:schemeClr>
                </a:solidFill>
              </a:rPr>
              <a:t>interested</a:t>
            </a:r>
            <a:r>
              <a:rPr lang="hu-HU" sz="5000" dirty="0">
                <a:solidFill>
                  <a:schemeClr val="bg1">
                    <a:lumMod val="50000"/>
                  </a:schemeClr>
                </a:solidFill>
              </a:rPr>
              <a:t> </a:t>
            </a:r>
            <a:r>
              <a:rPr lang="hu-HU" sz="5000" dirty="0" err="1">
                <a:solidFill>
                  <a:schemeClr val="bg1">
                    <a:lumMod val="50000"/>
                  </a:schemeClr>
                </a:solidFill>
              </a:rPr>
              <a:t>parties</a:t>
            </a:r>
            <a:endParaRPr lang="hu-HU" sz="5000" dirty="0">
              <a:solidFill>
                <a:schemeClr val="bg1">
                  <a:lumMod val="50000"/>
                </a:schemeClr>
              </a:solidFill>
            </a:endParaRPr>
          </a:p>
          <a:p>
            <a:endParaRPr lang="en-US" dirty="0"/>
          </a:p>
        </p:txBody>
      </p:sp>
    </p:spTree>
    <p:extLst>
      <p:ext uri="{BB962C8B-B14F-4D97-AF65-F5344CB8AC3E}">
        <p14:creationId xmlns:p14="http://schemas.microsoft.com/office/powerpoint/2010/main" xmlns="" val="480662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755650" y="10074275"/>
            <a:ext cx="4152900" cy="711200"/>
          </a:xfrm>
          <a:prstGeom prst="rect">
            <a:avLst/>
          </a:prstGeom>
        </p:spPr>
      </p:pic>
      <p:pic>
        <p:nvPicPr>
          <p:cNvPr id="60" name="Picture 59"/>
          <p:cNvPicPr>
            <a:picLocks noChangeAspect="1"/>
          </p:cNvPicPr>
          <p:nvPr/>
        </p:nvPicPr>
        <p:blipFill>
          <a:blip r:embed="rId4"/>
          <a:stretch>
            <a:fillRect/>
          </a:stretch>
        </p:blipFill>
        <p:spPr>
          <a:xfrm>
            <a:off x="16652865" y="10004250"/>
            <a:ext cx="2612548" cy="908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8952" y="758952"/>
            <a:ext cx="4270248" cy="721076"/>
          </a:xfrm>
          <a:prstGeom prst="rect">
            <a:avLst/>
          </a:prstGeom>
        </p:spPr>
      </p:pic>
      <p:cxnSp>
        <p:nvCxnSpPr>
          <p:cNvPr id="9" name="Egyenes összekötő 8"/>
          <p:cNvCxnSpPr/>
          <p:nvPr/>
        </p:nvCxnSpPr>
        <p:spPr>
          <a:xfrm>
            <a:off x="-13164" y="1920875"/>
            <a:ext cx="20047414"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13163" y="9388475"/>
            <a:ext cx="20117263"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object 2"/>
          <p:cNvSpPr txBox="1">
            <a:spLocks noGrp="1"/>
          </p:cNvSpPr>
          <p:nvPr>
            <p:ph type="title"/>
          </p:nvPr>
        </p:nvSpPr>
        <p:spPr>
          <a:xfrm>
            <a:off x="1289050" y="2225675"/>
            <a:ext cx="17920758" cy="830997"/>
          </a:xfrm>
          <a:prstGeom prst="rect">
            <a:avLst/>
          </a:prstGeom>
        </p:spPr>
        <p:txBody>
          <a:bodyPr vert="horz" wrap="square" lIns="0" tIns="0" rIns="0" bIns="0" rtlCol="0">
            <a:spAutoFit/>
          </a:bodyPr>
          <a:lstStyle/>
          <a:p>
            <a:pPr marL="12700" algn="ctr"/>
            <a:r>
              <a:rPr lang="hu-HU" sz="5400" dirty="0" err="1">
                <a:latin typeface="Montserrat"/>
              </a:rPr>
              <a:t>To</a:t>
            </a:r>
            <a:r>
              <a:rPr lang="hu-HU" sz="5400" dirty="0">
                <a:latin typeface="Montserrat"/>
              </a:rPr>
              <a:t> </a:t>
            </a:r>
            <a:r>
              <a:rPr lang="hu-HU" sz="5400" dirty="0" err="1">
                <a:latin typeface="Montserrat"/>
              </a:rPr>
              <a:t>reach</a:t>
            </a:r>
            <a:r>
              <a:rPr lang="hu-HU" sz="5400" dirty="0">
                <a:latin typeface="Montserrat"/>
              </a:rPr>
              <a:t> the </a:t>
            </a:r>
            <a:r>
              <a:rPr lang="hu-HU" sz="5400" dirty="0" err="1">
                <a:latin typeface="Montserrat"/>
              </a:rPr>
              <a:t>aims</a:t>
            </a:r>
            <a:r>
              <a:rPr lang="hu-HU" sz="5400" dirty="0">
                <a:latin typeface="Montserrat"/>
              </a:rPr>
              <a:t> PDCA cycle is </a:t>
            </a:r>
            <a:r>
              <a:rPr lang="hu-HU" sz="5400" dirty="0" err="1">
                <a:latin typeface="Montserrat"/>
              </a:rPr>
              <a:t>needed</a:t>
            </a:r>
            <a:endParaRPr sz="5400" dirty="0">
              <a:latin typeface="Montserrat"/>
            </a:endParaRPr>
          </a:p>
        </p:txBody>
      </p:sp>
      <p:sp>
        <p:nvSpPr>
          <p:cNvPr id="12" name="TextBox 13"/>
          <p:cNvSpPr txBox="1"/>
          <p:nvPr/>
        </p:nvSpPr>
        <p:spPr>
          <a:xfrm>
            <a:off x="9577139" y="3295492"/>
            <a:ext cx="8382000" cy="5715000"/>
          </a:xfrm>
          <a:prstGeom prst="rect">
            <a:avLst/>
          </a:prstGeom>
          <a:noFill/>
          <a:ln w="3175">
            <a:noFill/>
          </a:ln>
        </p:spPr>
        <p:txBody>
          <a:bodyPr wrap="square" rtlCol="0">
            <a:noAutofit/>
          </a:bodyPr>
          <a:lstStyle/>
          <a:p>
            <a:r>
              <a:rPr lang="hu-HU" sz="4000" dirty="0">
                <a:solidFill>
                  <a:schemeClr val="bg1">
                    <a:lumMod val="50000"/>
                  </a:schemeClr>
                </a:solidFill>
              </a:rPr>
              <a:t> </a:t>
            </a:r>
            <a:r>
              <a:rPr lang="hu-HU" sz="4000" b="1" i="1" dirty="0" err="1">
                <a:solidFill>
                  <a:schemeClr val="bg1">
                    <a:lumMod val="50000"/>
                  </a:schemeClr>
                </a:solidFill>
              </a:rPr>
              <a:t>Plan</a:t>
            </a:r>
            <a:r>
              <a:rPr lang="hu-HU" sz="4000" b="1" i="1" dirty="0">
                <a:solidFill>
                  <a:schemeClr val="bg1">
                    <a:lumMod val="50000"/>
                  </a:schemeClr>
                </a:solidFill>
              </a:rPr>
              <a:t>: </a:t>
            </a:r>
            <a:r>
              <a:rPr lang="hu-HU" sz="4000" dirty="0" err="1">
                <a:solidFill>
                  <a:schemeClr val="bg1">
                    <a:lumMod val="50000"/>
                  </a:schemeClr>
                </a:solidFill>
              </a:rPr>
              <a:t>establish</a:t>
            </a:r>
            <a:r>
              <a:rPr lang="hu-HU" sz="4000" dirty="0">
                <a:solidFill>
                  <a:schemeClr val="bg1">
                    <a:lumMod val="50000"/>
                  </a:schemeClr>
                </a:solidFill>
              </a:rPr>
              <a:t> </a:t>
            </a:r>
            <a:r>
              <a:rPr lang="hu-HU" sz="4000" dirty="0" err="1">
                <a:solidFill>
                  <a:schemeClr val="bg1">
                    <a:lumMod val="50000"/>
                  </a:schemeClr>
                </a:solidFill>
              </a:rPr>
              <a:t>environmental</a:t>
            </a:r>
            <a:r>
              <a:rPr lang="hu-HU" sz="4000" dirty="0">
                <a:solidFill>
                  <a:schemeClr val="bg1">
                    <a:lumMod val="50000"/>
                  </a:schemeClr>
                </a:solidFill>
              </a:rPr>
              <a:t> </a:t>
            </a:r>
            <a:r>
              <a:rPr lang="hu-HU" sz="4000" dirty="0" err="1">
                <a:solidFill>
                  <a:schemeClr val="bg1">
                    <a:lumMod val="50000"/>
                  </a:schemeClr>
                </a:solidFill>
              </a:rPr>
              <a:t>objectives</a:t>
            </a:r>
            <a:r>
              <a:rPr lang="hu-HU" sz="4000" dirty="0">
                <a:solidFill>
                  <a:schemeClr val="bg1">
                    <a:lumMod val="50000"/>
                  </a:schemeClr>
                </a:solidFill>
              </a:rPr>
              <a:t> and </a:t>
            </a:r>
            <a:r>
              <a:rPr lang="hu-HU" sz="4000" dirty="0" err="1">
                <a:solidFill>
                  <a:schemeClr val="bg1">
                    <a:lumMod val="50000"/>
                  </a:schemeClr>
                </a:solidFill>
              </a:rPr>
              <a:t>processes</a:t>
            </a:r>
            <a:r>
              <a:rPr lang="hu-HU" sz="4000" dirty="0">
                <a:solidFill>
                  <a:schemeClr val="bg1">
                    <a:lumMod val="50000"/>
                  </a:schemeClr>
                </a:solidFill>
              </a:rPr>
              <a:t> (</a:t>
            </a:r>
            <a:r>
              <a:rPr lang="hu-HU" sz="4000" i="1" dirty="0" err="1">
                <a:solidFill>
                  <a:schemeClr val="bg1">
                    <a:lumMod val="50000"/>
                  </a:schemeClr>
                </a:solidFill>
              </a:rPr>
              <a:t>related</a:t>
            </a:r>
            <a:r>
              <a:rPr lang="hu-HU" sz="4000" i="1" dirty="0">
                <a:solidFill>
                  <a:schemeClr val="bg1">
                    <a:lumMod val="50000"/>
                  </a:schemeClr>
                </a:solidFill>
              </a:rPr>
              <a:t> </a:t>
            </a:r>
            <a:r>
              <a:rPr lang="hu-HU" sz="4000" i="1" dirty="0" err="1">
                <a:solidFill>
                  <a:schemeClr val="bg1">
                    <a:lumMod val="50000"/>
                  </a:schemeClr>
                </a:solidFill>
              </a:rPr>
              <a:t>to</a:t>
            </a:r>
            <a:r>
              <a:rPr lang="hu-HU" sz="4000" i="1" dirty="0">
                <a:solidFill>
                  <a:schemeClr val="bg1">
                    <a:lumMod val="50000"/>
                  </a:schemeClr>
                </a:solidFill>
              </a:rPr>
              <a:t> </a:t>
            </a:r>
            <a:r>
              <a:rPr lang="hu-HU" sz="4000" i="1" dirty="0" err="1">
                <a:solidFill>
                  <a:schemeClr val="bg1">
                    <a:lumMod val="50000"/>
                  </a:schemeClr>
                </a:solidFill>
              </a:rPr>
              <a:t>this</a:t>
            </a:r>
            <a:r>
              <a:rPr lang="hu-HU" sz="4000" i="1" dirty="0">
                <a:solidFill>
                  <a:schemeClr val="bg1">
                    <a:lumMod val="50000"/>
                  </a:schemeClr>
                </a:solidFill>
              </a:rPr>
              <a:t> project</a:t>
            </a:r>
            <a:r>
              <a:rPr lang="hu-HU" sz="4000" dirty="0">
                <a:solidFill>
                  <a:schemeClr val="bg1">
                    <a:lumMod val="50000"/>
                  </a:schemeClr>
                </a:solidFill>
              </a:rPr>
              <a:t>)</a:t>
            </a:r>
          </a:p>
          <a:p>
            <a:r>
              <a:rPr lang="hu-HU" sz="4000" b="1" i="1" dirty="0" err="1">
                <a:solidFill>
                  <a:schemeClr val="bg1">
                    <a:lumMod val="50000"/>
                  </a:schemeClr>
                </a:solidFill>
              </a:rPr>
              <a:t>Do</a:t>
            </a:r>
            <a:r>
              <a:rPr lang="hu-HU" sz="4000" b="1" i="1" dirty="0">
                <a:solidFill>
                  <a:schemeClr val="bg1">
                    <a:lumMod val="50000"/>
                  </a:schemeClr>
                </a:solidFill>
              </a:rPr>
              <a:t>: </a:t>
            </a:r>
            <a:r>
              <a:rPr lang="hu-HU" sz="4000" dirty="0" err="1">
                <a:solidFill>
                  <a:schemeClr val="bg1">
                    <a:lumMod val="50000"/>
                  </a:schemeClr>
                </a:solidFill>
              </a:rPr>
              <a:t>implement</a:t>
            </a:r>
            <a:r>
              <a:rPr lang="hu-HU" sz="4000" dirty="0">
                <a:solidFill>
                  <a:schemeClr val="bg1">
                    <a:lumMod val="50000"/>
                  </a:schemeClr>
                </a:solidFill>
              </a:rPr>
              <a:t> the </a:t>
            </a:r>
            <a:r>
              <a:rPr lang="hu-HU" sz="4000" dirty="0" err="1">
                <a:solidFill>
                  <a:schemeClr val="bg1">
                    <a:lumMod val="50000"/>
                  </a:schemeClr>
                </a:solidFill>
              </a:rPr>
              <a:t>processes</a:t>
            </a:r>
            <a:r>
              <a:rPr lang="hu-HU" sz="4000" dirty="0">
                <a:solidFill>
                  <a:schemeClr val="bg1">
                    <a:lumMod val="50000"/>
                  </a:schemeClr>
                </a:solidFill>
              </a:rPr>
              <a:t> </a:t>
            </a:r>
            <a:r>
              <a:rPr lang="hu-HU" sz="4000" dirty="0" err="1">
                <a:solidFill>
                  <a:schemeClr val="bg1">
                    <a:lumMod val="50000"/>
                  </a:schemeClr>
                </a:solidFill>
              </a:rPr>
              <a:t>as</a:t>
            </a:r>
            <a:r>
              <a:rPr lang="hu-HU" sz="4000" dirty="0">
                <a:solidFill>
                  <a:schemeClr val="bg1">
                    <a:lumMod val="50000"/>
                  </a:schemeClr>
                </a:solidFill>
              </a:rPr>
              <a:t> </a:t>
            </a:r>
            <a:r>
              <a:rPr lang="hu-HU" sz="4000" dirty="0" err="1">
                <a:solidFill>
                  <a:schemeClr val="bg1">
                    <a:lumMod val="50000"/>
                  </a:schemeClr>
                </a:solidFill>
              </a:rPr>
              <a:t>planned</a:t>
            </a:r>
            <a:r>
              <a:rPr lang="hu-HU" sz="4000" dirty="0">
                <a:solidFill>
                  <a:schemeClr val="bg1">
                    <a:lumMod val="50000"/>
                  </a:schemeClr>
                </a:solidFill>
              </a:rPr>
              <a:t> (</a:t>
            </a:r>
            <a:r>
              <a:rPr lang="hu-HU" sz="4000" i="1" dirty="0" err="1">
                <a:solidFill>
                  <a:schemeClr val="bg1">
                    <a:lumMod val="50000"/>
                  </a:schemeClr>
                </a:solidFill>
              </a:rPr>
              <a:t>safe</a:t>
            </a:r>
            <a:r>
              <a:rPr lang="hu-HU" sz="4000" i="1" dirty="0">
                <a:solidFill>
                  <a:schemeClr val="bg1">
                    <a:lumMod val="50000"/>
                  </a:schemeClr>
                </a:solidFill>
              </a:rPr>
              <a:t> of the </a:t>
            </a:r>
            <a:r>
              <a:rPr lang="hu-HU" sz="4000" i="1" dirty="0" err="1">
                <a:solidFill>
                  <a:schemeClr val="bg1">
                    <a:lumMod val="50000"/>
                  </a:schemeClr>
                </a:solidFill>
              </a:rPr>
              <a:t>climate</a:t>
            </a:r>
            <a:r>
              <a:rPr lang="hu-HU" sz="4000" i="1" dirty="0">
                <a:solidFill>
                  <a:schemeClr val="bg1">
                    <a:lumMod val="50000"/>
                  </a:schemeClr>
                </a:solidFill>
              </a:rPr>
              <a:t> and </a:t>
            </a:r>
            <a:r>
              <a:rPr lang="hu-HU" sz="4000" i="1" dirty="0" err="1">
                <a:solidFill>
                  <a:schemeClr val="bg1">
                    <a:lumMod val="50000"/>
                  </a:schemeClr>
                </a:solidFill>
              </a:rPr>
              <a:t>biodiversity</a:t>
            </a:r>
            <a:r>
              <a:rPr lang="hu-HU" sz="4000" dirty="0">
                <a:solidFill>
                  <a:schemeClr val="bg1">
                    <a:lumMod val="50000"/>
                  </a:schemeClr>
                </a:solidFill>
              </a:rPr>
              <a:t>)</a:t>
            </a:r>
          </a:p>
          <a:p>
            <a:r>
              <a:rPr lang="hu-HU" sz="4000" b="1" i="1" dirty="0" err="1">
                <a:solidFill>
                  <a:schemeClr val="bg1">
                    <a:lumMod val="50000"/>
                  </a:schemeClr>
                </a:solidFill>
              </a:rPr>
              <a:t>Check</a:t>
            </a:r>
            <a:r>
              <a:rPr lang="hu-HU" sz="4000" b="1" i="1" dirty="0">
                <a:solidFill>
                  <a:schemeClr val="bg1">
                    <a:lumMod val="50000"/>
                  </a:schemeClr>
                </a:solidFill>
              </a:rPr>
              <a:t>: </a:t>
            </a:r>
            <a:r>
              <a:rPr lang="hu-HU" sz="4000" dirty="0">
                <a:solidFill>
                  <a:schemeClr val="bg1">
                    <a:lumMod val="50000"/>
                  </a:schemeClr>
                </a:solidFill>
              </a:rPr>
              <a:t>monitor and </a:t>
            </a:r>
            <a:r>
              <a:rPr lang="hu-HU" sz="4000" dirty="0" err="1">
                <a:solidFill>
                  <a:schemeClr val="bg1">
                    <a:lumMod val="50000"/>
                  </a:schemeClr>
                </a:solidFill>
              </a:rPr>
              <a:t>measure</a:t>
            </a:r>
            <a:r>
              <a:rPr lang="hu-HU" sz="4000" dirty="0">
                <a:solidFill>
                  <a:schemeClr val="bg1">
                    <a:lumMod val="50000"/>
                  </a:schemeClr>
                </a:solidFill>
              </a:rPr>
              <a:t> </a:t>
            </a:r>
            <a:r>
              <a:rPr lang="hu-HU" sz="4000" dirty="0" err="1">
                <a:solidFill>
                  <a:schemeClr val="bg1">
                    <a:lumMod val="50000"/>
                  </a:schemeClr>
                </a:solidFill>
              </a:rPr>
              <a:t>processes</a:t>
            </a:r>
            <a:r>
              <a:rPr lang="hu-HU" sz="4000" dirty="0">
                <a:solidFill>
                  <a:schemeClr val="bg1">
                    <a:lumMod val="50000"/>
                  </a:schemeClr>
                </a:solidFill>
              </a:rPr>
              <a:t> (</a:t>
            </a:r>
            <a:r>
              <a:rPr lang="hu-HU" sz="4000" i="1" dirty="0" err="1">
                <a:solidFill>
                  <a:schemeClr val="bg1">
                    <a:lumMod val="50000"/>
                  </a:schemeClr>
                </a:solidFill>
              </a:rPr>
              <a:t>environmental</a:t>
            </a:r>
            <a:r>
              <a:rPr lang="hu-HU" sz="4000" i="1" dirty="0">
                <a:solidFill>
                  <a:schemeClr val="bg1">
                    <a:lumMod val="50000"/>
                  </a:schemeClr>
                </a:solidFill>
              </a:rPr>
              <a:t> </a:t>
            </a:r>
            <a:r>
              <a:rPr lang="hu-HU" sz="4000" i="1" dirty="0" err="1">
                <a:solidFill>
                  <a:schemeClr val="bg1">
                    <a:lumMod val="50000"/>
                  </a:schemeClr>
                </a:solidFill>
              </a:rPr>
              <a:t>risks</a:t>
            </a:r>
            <a:r>
              <a:rPr lang="hu-HU" sz="4000" i="1" dirty="0">
                <a:solidFill>
                  <a:schemeClr val="bg1">
                    <a:lumMod val="50000"/>
                  </a:schemeClr>
                </a:solidFill>
              </a:rPr>
              <a:t> </a:t>
            </a:r>
            <a:r>
              <a:rPr lang="hu-HU" sz="4000" i="1" dirty="0" err="1">
                <a:solidFill>
                  <a:schemeClr val="bg1">
                    <a:lumMod val="50000"/>
                  </a:schemeClr>
                </a:solidFill>
              </a:rPr>
              <a:t>controlling</a:t>
            </a:r>
            <a:r>
              <a:rPr lang="hu-HU" sz="4000" dirty="0">
                <a:solidFill>
                  <a:schemeClr val="bg1">
                    <a:lumMod val="50000"/>
                  </a:schemeClr>
                </a:solidFill>
              </a:rPr>
              <a:t>)</a:t>
            </a:r>
          </a:p>
          <a:p>
            <a:r>
              <a:rPr lang="hu-HU" sz="4000" b="1" i="1" dirty="0" err="1">
                <a:solidFill>
                  <a:schemeClr val="bg1">
                    <a:lumMod val="50000"/>
                  </a:schemeClr>
                </a:solidFill>
              </a:rPr>
              <a:t>Act</a:t>
            </a:r>
            <a:r>
              <a:rPr lang="hu-HU" sz="4000" b="1" i="1" dirty="0">
                <a:solidFill>
                  <a:schemeClr val="bg1">
                    <a:lumMod val="50000"/>
                  </a:schemeClr>
                </a:solidFill>
              </a:rPr>
              <a:t>: </a:t>
            </a:r>
            <a:r>
              <a:rPr lang="hu-HU" sz="4000" dirty="0" err="1">
                <a:solidFill>
                  <a:schemeClr val="bg1">
                    <a:lumMod val="50000"/>
                  </a:schemeClr>
                </a:solidFill>
              </a:rPr>
              <a:t>take</a:t>
            </a:r>
            <a:r>
              <a:rPr lang="hu-HU" sz="4000" dirty="0">
                <a:solidFill>
                  <a:schemeClr val="bg1">
                    <a:lumMod val="50000"/>
                  </a:schemeClr>
                </a:solidFill>
              </a:rPr>
              <a:t> </a:t>
            </a:r>
            <a:r>
              <a:rPr lang="hu-HU" sz="4000" dirty="0" err="1">
                <a:solidFill>
                  <a:schemeClr val="bg1">
                    <a:lumMod val="50000"/>
                  </a:schemeClr>
                </a:solidFill>
              </a:rPr>
              <a:t>actions</a:t>
            </a:r>
            <a:r>
              <a:rPr lang="hu-HU" sz="4000" dirty="0">
                <a:solidFill>
                  <a:schemeClr val="bg1">
                    <a:lumMod val="50000"/>
                  </a:schemeClr>
                </a:solidFill>
              </a:rPr>
              <a:t> </a:t>
            </a:r>
            <a:r>
              <a:rPr lang="hu-HU" sz="4000" dirty="0" err="1">
                <a:solidFill>
                  <a:schemeClr val="bg1">
                    <a:lumMod val="50000"/>
                  </a:schemeClr>
                </a:solidFill>
              </a:rPr>
              <a:t>to</a:t>
            </a:r>
            <a:r>
              <a:rPr lang="hu-HU" sz="4000" dirty="0">
                <a:solidFill>
                  <a:schemeClr val="bg1">
                    <a:lumMod val="50000"/>
                  </a:schemeClr>
                </a:solidFill>
              </a:rPr>
              <a:t> </a:t>
            </a:r>
            <a:r>
              <a:rPr lang="hu-HU" sz="4000" dirty="0" err="1">
                <a:solidFill>
                  <a:schemeClr val="bg1">
                    <a:lumMod val="50000"/>
                  </a:schemeClr>
                </a:solidFill>
              </a:rPr>
              <a:t>continually</a:t>
            </a:r>
            <a:r>
              <a:rPr lang="hu-HU" sz="4000" dirty="0">
                <a:solidFill>
                  <a:schemeClr val="bg1">
                    <a:lumMod val="50000"/>
                  </a:schemeClr>
                </a:solidFill>
              </a:rPr>
              <a:t> </a:t>
            </a:r>
            <a:r>
              <a:rPr lang="hu-HU" sz="4000" dirty="0" err="1">
                <a:solidFill>
                  <a:schemeClr val="bg1">
                    <a:lumMod val="50000"/>
                  </a:schemeClr>
                </a:solidFill>
              </a:rPr>
              <a:t>improve</a:t>
            </a:r>
            <a:endParaRPr lang="hu-HU" sz="4000" dirty="0">
              <a:solidFill>
                <a:schemeClr val="bg1">
                  <a:lumMod val="50000"/>
                </a:schemeClr>
              </a:solidFill>
            </a:endParaRPr>
          </a:p>
          <a:p>
            <a:pPr algn="just">
              <a:spcBef>
                <a:spcPts val="1200"/>
              </a:spcBef>
              <a:spcAft>
                <a:spcPts val="1200"/>
              </a:spcAft>
            </a:pPr>
            <a:endParaRPr lang="en-US" sz="4000" dirty="0">
              <a:solidFill>
                <a:schemeClr val="bg1">
                  <a:lumMod val="50000"/>
                </a:schemeClr>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36750" y="3384550"/>
            <a:ext cx="5943600" cy="55368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2538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755650" y="10074275"/>
            <a:ext cx="4152900" cy="711200"/>
          </a:xfrm>
          <a:prstGeom prst="rect">
            <a:avLst/>
          </a:prstGeom>
        </p:spPr>
      </p:pic>
      <p:pic>
        <p:nvPicPr>
          <p:cNvPr id="60" name="Picture 59"/>
          <p:cNvPicPr>
            <a:picLocks noChangeAspect="1"/>
          </p:cNvPicPr>
          <p:nvPr/>
        </p:nvPicPr>
        <p:blipFill>
          <a:blip r:embed="rId4"/>
          <a:stretch>
            <a:fillRect/>
          </a:stretch>
        </p:blipFill>
        <p:spPr>
          <a:xfrm>
            <a:off x="16652865" y="10004250"/>
            <a:ext cx="2612548" cy="908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8952" y="758952"/>
            <a:ext cx="4270248" cy="721076"/>
          </a:xfrm>
          <a:prstGeom prst="rect">
            <a:avLst/>
          </a:prstGeom>
        </p:spPr>
      </p:pic>
      <p:cxnSp>
        <p:nvCxnSpPr>
          <p:cNvPr id="9" name="Egyenes összekötő 8"/>
          <p:cNvCxnSpPr/>
          <p:nvPr/>
        </p:nvCxnSpPr>
        <p:spPr>
          <a:xfrm>
            <a:off x="-13164" y="1920875"/>
            <a:ext cx="20047414"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13163" y="9388475"/>
            <a:ext cx="20117263"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object 2"/>
          <p:cNvSpPr txBox="1">
            <a:spLocks noGrp="1"/>
          </p:cNvSpPr>
          <p:nvPr>
            <p:ph type="title"/>
          </p:nvPr>
        </p:nvSpPr>
        <p:spPr>
          <a:xfrm>
            <a:off x="1289050" y="2225675"/>
            <a:ext cx="17920758" cy="830997"/>
          </a:xfrm>
          <a:prstGeom prst="rect">
            <a:avLst/>
          </a:prstGeom>
        </p:spPr>
        <p:txBody>
          <a:bodyPr vert="horz" wrap="square" lIns="0" tIns="0" rIns="0" bIns="0" rtlCol="0">
            <a:spAutoFit/>
          </a:bodyPr>
          <a:lstStyle/>
          <a:p>
            <a:pPr marL="12700" algn="ctr"/>
            <a:r>
              <a:rPr lang="hu-HU" sz="5400" dirty="0" err="1">
                <a:latin typeface="Montserrat"/>
              </a:rPr>
              <a:t>Importance</a:t>
            </a:r>
            <a:r>
              <a:rPr lang="hu-HU" sz="5400" dirty="0">
                <a:latin typeface="Montserrat"/>
              </a:rPr>
              <a:t> of PDCA cycle</a:t>
            </a:r>
            <a:endParaRPr sz="5400" dirty="0">
              <a:latin typeface="Montserrat"/>
            </a:endParaRPr>
          </a:p>
        </p:txBody>
      </p:sp>
      <p:sp>
        <p:nvSpPr>
          <p:cNvPr id="12" name="TextBox 13"/>
          <p:cNvSpPr txBox="1"/>
          <p:nvPr/>
        </p:nvSpPr>
        <p:spPr>
          <a:xfrm>
            <a:off x="1247543" y="3825875"/>
            <a:ext cx="17526000" cy="4267200"/>
          </a:xfrm>
          <a:prstGeom prst="rect">
            <a:avLst/>
          </a:prstGeom>
          <a:noFill/>
          <a:ln w="3175">
            <a:noFill/>
          </a:ln>
        </p:spPr>
        <p:txBody>
          <a:bodyPr wrap="square" rtlCol="0">
            <a:noAutofit/>
          </a:bodyPr>
          <a:lstStyle/>
          <a:p>
            <a:r>
              <a:rPr lang="hu-HU" sz="5000" dirty="0">
                <a:solidFill>
                  <a:schemeClr val="bg1">
                    <a:lumMod val="50000"/>
                  </a:schemeClr>
                </a:solidFill>
              </a:rPr>
              <a:t>- C</a:t>
            </a:r>
            <a:r>
              <a:rPr lang="en-US" sz="5000" dirty="0" err="1">
                <a:solidFill>
                  <a:schemeClr val="bg1">
                    <a:lumMod val="50000"/>
                  </a:schemeClr>
                </a:solidFill>
              </a:rPr>
              <a:t>limate</a:t>
            </a:r>
            <a:r>
              <a:rPr lang="en-US" sz="5000" dirty="0">
                <a:solidFill>
                  <a:schemeClr val="bg1">
                    <a:lumMod val="50000"/>
                  </a:schemeClr>
                </a:solidFill>
              </a:rPr>
              <a:t> protection - with prudent </a:t>
            </a:r>
            <a:r>
              <a:rPr lang="hu-HU" sz="5000" dirty="0">
                <a:solidFill>
                  <a:schemeClr val="bg1">
                    <a:lumMod val="50000"/>
                  </a:schemeClr>
                </a:solidFill>
              </a:rPr>
              <a:t>and </a:t>
            </a:r>
            <a:r>
              <a:rPr lang="hu-HU" sz="5000" dirty="0" err="1">
                <a:solidFill>
                  <a:schemeClr val="bg1">
                    <a:lumMod val="50000"/>
                  </a:schemeClr>
                </a:solidFill>
              </a:rPr>
              <a:t>inverse</a:t>
            </a:r>
            <a:r>
              <a:rPr lang="hu-HU" sz="5000" dirty="0">
                <a:solidFill>
                  <a:schemeClr val="bg1">
                    <a:lumMod val="50000"/>
                  </a:schemeClr>
                </a:solidFill>
              </a:rPr>
              <a:t> </a:t>
            </a:r>
            <a:r>
              <a:rPr lang="en-US" sz="5000" dirty="0">
                <a:solidFill>
                  <a:schemeClr val="bg1">
                    <a:lumMod val="50000"/>
                  </a:schemeClr>
                </a:solidFill>
              </a:rPr>
              <a:t>logistics and the removal of organic waste</a:t>
            </a:r>
            <a:r>
              <a:rPr lang="hu-HU" sz="5000" dirty="0">
                <a:solidFill>
                  <a:schemeClr val="bg1">
                    <a:lumMod val="50000"/>
                  </a:schemeClr>
                </a:solidFill>
              </a:rPr>
              <a:t>,</a:t>
            </a:r>
          </a:p>
          <a:p>
            <a:r>
              <a:rPr lang="hu-HU" sz="5000" dirty="0">
                <a:solidFill>
                  <a:schemeClr val="bg1">
                    <a:lumMod val="50000"/>
                  </a:schemeClr>
                </a:solidFill>
              </a:rPr>
              <a:t>- P</a:t>
            </a:r>
            <a:r>
              <a:rPr lang="en-US" sz="5000" dirty="0">
                <a:solidFill>
                  <a:schemeClr val="bg1">
                    <a:lumMod val="50000"/>
                  </a:schemeClr>
                </a:solidFill>
              </a:rPr>
              <a:t>reserving biodiversity - minimizing disruption during hikes</a:t>
            </a:r>
            <a:r>
              <a:rPr lang="hu-HU" sz="5000" dirty="0">
                <a:solidFill>
                  <a:schemeClr val="bg1">
                    <a:lumMod val="50000"/>
                  </a:schemeClr>
                </a:solidFill>
              </a:rPr>
              <a:t>,</a:t>
            </a:r>
          </a:p>
          <a:p>
            <a:r>
              <a:rPr lang="hu-HU" sz="5000" dirty="0">
                <a:solidFill>
                  <a:schemeClr val="bg1">
                    <a:lumMod val="50000"/>
                  </a:schemeClr>
                </a:solidFill>
              </a:rPr>
              <a:t>- P</a:t>
            </a:r>
            <a:r>
              <a:rPr lang="en-US" sz="5000" dirty="0" err="1">
                <a:solidFill>
                  <a:schemeClr val="bg1">
                    <a:lumMod val="50000"/>
                  </a:schemeClr>
                </a:solidFill>
              </a:rPr>
              <a:t>rotection</a:t>
            </a:r>
            <a:r>
              <a:rPr lang="en-US" sz="5000" dirty="0">
                <a:solidFill>
                  <a:schemeClr val="bg1">
                    <a:lumMod val="50000"/>
                  </a:schemeClr>
                </a:solidFill>
              </a:rPr>
              <a:t> of nature and environmental values - by creating a conscious protection of those listed in the depository</a:t>
            </a:r>
            <a:r>
              <a:rPr lang="hu-HU" sz="5000" dirty="0">
                <a:solidFill>
                  <a:schemeClr val="bg1">
                    <a:lumMod val="50000"/>
                  </a:schemeClr>
                </a:solidFill>
              </a:rPr>
              <a:t>.</a:t>
            </a:r>
          </a:p>
        </p:txBody>
      </p:sp>
    </p:spTree>
    <p:extLst>
      <p:ext uri="{BB962C8B-B14F-4D97-AF65-F5344CB8AC3E}">
        <p14:creationId xmlns:p14="http://schemas.microsoft.com/office/powerpoint/2010/main" xmlns="" val="402538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755650" y="10074275"/>
            <a:ext cx="4152900" cy="711200"/>
          </a:xfrm>
          <a:prstGeom prst="rect">
            <a:avLst/>
          </a:prstGeom>
        </p:spPr>
      </p:pic>
      <p:pic>
        <p:nvPicPr>
          <p:cNvPr id="60" name="Picture 59"/>
          <p:cNvPicPr>
            <a:picLocks noChangeAspect="1"/>
          </p:cNvPicPr>
          <p:nvPr/>
        </p:nvPicPr>
        <p:blipFill>
          <a:blip r:embed="rId4"/>
          <a:stretch>
            <a:fillRect/>
          </a:stretch>
        </p:blipFill>
        <p:spPr>
          <a:xfrm>
            <a:off x="16652865" y="10004250"/>
            <a:ext cx="2612548" cy="90822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8952" y="758952"/>
            <a:ext cx="4270248" cy="721076"/>
          </a:xfrm>
          <a:prstGeom prst="rect">
            <a:avLst/>
          </a:prstGeom>
        </p:spPr>
      </p:pic>
      <p:cxnSp>
        <p:nvCxnSpPr>
          <p:cNvPr id="9" name="Egyenes összekötő 8"/>
          <p:cNvCxnSpPr/>
          <p:nvPr/>
        </p:nvCxnSpPr>
        <p:spPr>
          <a:xfrm>
            <a:off x="-13164" y="1920875"/>
            <a:ext cx="20047414"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13163" y="9388475"/>
            <a:ext cx="20117263"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1247543" y="2911475"/>
            <a:ext cx="17526000" cy="5715000"/>
          </a:xfrm>
          <a:prstGeom prst="rect">
            <a:avLst/>
          </a:prstGeom>
          <a:noFill/>
          <a:ln w="3175">
            <a:noFill/>
          </a:ln>
        </p:spPr>
        <p:txBody>
          <a:bodyPr wrap="square" rtlCol="0">
            <a:noAutofit/>
          </a:bodyPr>
          <a:lstStyle/>
          <a:p>
            <a:pPr marL="685800" indent="-685800">
              <a:buFontTx/>
              <a:buChar char="-"/>
            </a:pPr>
            <a:r>
              <a:rPr lang="hu-HU" sz="5000" dirty="0">
                <a:solidFill>
                  <a:schemeClr val="bg1">
                    <a:lumMod val="50000"/>
                  </a:schemeClr>
                </a:solidFill>
              </a:rPr>
              <a:t>W</a:t>
            </a:r>
            <a:r>
              <a:rPr lang="en-GB" sz="5000" dirty="0">
                <a:solidFill>
                  <a:schemeClr val="bg1">
                    <a:lumMod val="50000"/>
                  </a:schemeClr>
                </a:solidFill>
              </a:rPr>
              <a:t>e can see the role of </a:t>
            </a:r>
            <a:r>
              <a:rPr lang="en-GB" sz="5000" b="1" i="1" dirty="0">
                <a:solidFill>
                  <a:schemeClr val="bg1">
                    <a:lumMod val="50000"/>
                  </a:schemeClr>
                </a:solidFill>
              </a:rPr>
              <a:t>water as an environmental element </a:t>
            </a:r>
            <a:r>
              <a:rPr lang="en-GB" sz="5000" dirty="0">
                <a:solidFill>
                  <a:schemeClr val="bg1">
                    <a:lumMod val="50000"/>
                  </a:schemeClr>
                </a:solidFill>
              </a:rPr>
              <a:t>in connection with the hiking trails, linked to wetlands; and its relationship with the importance of today's society</a:t>
            </a:r>
            <a:r>
              <a:rPr lang="hu-HU" sz="5000" dirty="0">
                <a:solidFill>
                  <a:schemeClr val="bg1">
                    <a:lumMod val="50000"/>
                  </a:schemeClr>
                </a:solidFill>
              </a:rPr>
              <a:t>,</a:t>
            </a:r>
            <a:r>
              <a:rPr lang="en-GB" sz="5000" dirty="0">
                <a:solidFill>
                  <a:schemeClr val="bg1">
                    <a:lumMod val="50000"/>
                  </a:schemeClr>
                </a:solidFill>
              </a:rPr>
              <a:t> </a:t>
            </a:r>
            <a:endParaRPr lang="hu-HU" sz="5000" dirty="0">
              <a:solidFill>
                <a:schemeClr val="bg1">
                  <a:lumMod val="50000"/>
                </a:schemeClr>
              </a:solidFill>
            </a:endParaRPr>
          </a:p>
          <a:p>
            <a:endParaRPr lang="hu-HU" sz="5000" dirty="0">
              <a:solidFill>
                <a:schemeClr val="bg1">
                  <a:lumMod val="50000"/>
                </a:schemeClr>
              </a:solidFill>
            </a:endParaRPr>
          </a:p>
          <a:p>
            <a:r>
              <a:rPr lang="hu-HU" sz="5000" dirty="0">
                <a:solidFill>
                  <a:schemeClr val="bg1">
                    <a:lumMod val="50000"/>
                  </a:schemeClr>
                </a:solidFill>
              </a:rPr>
              <a:t>- A</a:t>
            </a:r>
            <a:r>
              <a:rPr lang="en-GB" sz="5000" dirty="0" err="1">
                <a:solidFill>
                  <a:schemeClr val="bg1">
                    <a:lumMod val="50000"/>
                  </a:schemeClr>
                </a:solidFill>
              </a:rPr>
              <a:t>ll</a:t>
            </a:r>
            <a:r>
              <a:rPr lang="en-GB" sz="5000" dirty="0">
                <a:solidFill>
                  <a:schemeClr val="bg1">
                    <a:lumMod val="50000"/>
                  </a:schemeClr>
                </a:solidFill>
              </a:rPr>
              <a:t> in all, focusing on environment-centred public procurement is deliberately minimizing environmental risks.</a:t>
            </a:r>
            <a:endParaRPr lang="hu-HU" sz="5000" dirty="0">
              <a:solidFill>
                <a:schemeClr val="bg1">
                  <a:lumMod val="50000"/>
                </a:schemeClr>
              </a:solidFill>
            </a:endParaRPr>
          </a:p>
        </p:txBody>
      </p:sp>
    </p:spTree>
    <p:extLst>
      <p:ext uri="{BB962C8B-B14F-4D97-AF65-F5344CB8AC3E}">
        <p14:creationId xmlns:p14="http://schemas.microsoft.com/office/powerpoint/2010/main" xmlns="" val="480662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TotalTime>
  <Words>706</Words>
  <Application>Microsoft Office PowerPoint</Application>
  <PresentationFormat>Custom</PresentationFormat>
  <Paragraphs>73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Environmental protection in Water Tour Project</vt:lpstr>
      <vt:lpstr>Aims in HUSRB/1602/31/0204 WATERTOUR PROJECT </vt:lpstr>
      <vt:lpstr>Slide 3</vt:lpstr>
      <vt:lpstr>Slide 4</vt:lpstr>
      <vt:lpstr>Question between the environment, society and the economy</vt:lpstr>
      <vt:lpstr>Environmental management by International Standard of 14001:2015</vt:lpstr>
      <vt:lpstr>To reach the aims PDCA cycle is needed</vt:lpstr>
      <vt:lpstr>Importance of PDCA cycle</vt:lpstr>
      <vt:lpstr>Slide 9</vt:lpstr>
      <vt:lpstr>Checklist during WATERTOUR PROJECT </vt:lpstr>
      <vt:lpstr>Slide 11</vt:lpstr>
      <vt:lpstr>References</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dc:creator>
  <cp:lastModifiedBy>dekani</cp:lastModifiedBy>
  <cp:revision>23</cp:revision>
  <dcterms:created xsi:type="dcterms:W3CDTF">2016-06-17T17:43:57Z</dcterms:created>
  <dcterms:modified xsi:type="dcterms:W3CDTF">2019-12-16T08:38:10Z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2016-06-10T00:00:00Z</vt:filetime>
  </property>
  <property fmtid="{D5CDD505-2E9C-101B-9397-08002B2CF9AE}" pid="3" name="Creator">
    <vt:lpwstr>Adobe InDesign CC 2014 (Macintosh)</vt:lpwstr>
  </property>
  <property fmtid="{D5CDD505-2E9C-101B-9397-08002B2CF9AE}" pid="4" name="LastSaved">
    <vt:filetime>2016-06-17T00:00:00Z</vt:filetime>
  </property>
</Properties>
</file>